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2" r:id="rId5"/>
    <p:sldMasterId id="2147483658" r:id="rId6"/>
    <p:sldMasterId id="2147483655" r:id="rId7"/>
    <p:sldMasterId id="2147483657" r:id="rId8"/>
  </p:sldMasterIdLst>
  <p:notesMasterIdLst>
    <p:notesMasterId r:id="rId46"/>
  </p:notesMasterIdLst>
  <p:sldIdLst>
    <p:sldId id="256" r:id="rId9"/>
    <p:sldId id="258" r:id="rId10"/>
    <p:sldId id="329" r:id="rId11"/>
    <p:sldId id="316" r:id="rId12"/>
    <p:sldId id="292" r:id="rId13"/>
    <p:sldId id="320" r:id="rId14"/>
    <p:sldId id="318" r:id="rId15"/>
    <p:sldId id="317" r:id="rId16"/>
    <p:sldId id="319" r:id="rId17"/>
    <p:sldId id="331" r:id="rId18"/>
    <p:sldId id="330" r:id="rId19"/>
    <p:sldId id="296" r:id="rId20"/>
    <p:sldId id="322" r:id="rId21"/>
    <p:sldId id="323" r:id="rId22"/>
    <p:sldId id="324" r:id="rId23"/>
    <p:sldId id="327" r:id="rId24"/>
    <p:sldId id="325" r:id="rId25"/>
    <p:sldId id="326" r:id="rId26"/>
    <p:sldId id="328" r:id="rId27"/>
    <p:sldId id="336" r:id="rId28"/>
    <p:sldId id="332" r:id="rId29"/>
    <p:sldId id="310" r:id="rId30"/>
    <p:sldId id="311" r:id="rId31"/>
    <p:sldId id="303" r:id="rId32"/>
    <p:sldId id="297" r:id="rId33"/>
    <p:sldId id="298" r:id="rId34"/>
    <p:sldId id="333" r:id="rId35"/>
    <p:sldId id="304" r:id="rId36"/>
    <p:sldId id="305" r:id="rId37"/>
    <p:sldId id="308" r:id="rId38"/>
    <p:sldId id="306" r:id="rId39"/>
    <p:sldId id="307" r:id="rId40"/>
    <p:sldId id="309" r:id="rId41"/>
    <p:sldId id="334" r:id="rId42"/>
    <p:sldId id="312" r:id="rId43"/>
    <p:sldId id="335" r:id="rId44"/>
    <p:sldId id="313" r:id="rId45"/>
  </p:sldIdLst>
  <p:sldSz cx="9144000" cy="6858000" type="screen4x3"/>
  <p:notesSz cx="6858000" cy="9144000"/>
  <p:defaultTextStyle>
    <a:defPPr>
      <a:defRPr lang="fr-FR"/>
    </a:defPPr>
    <a:lvl1pPr algn="l" rtl="0" fontAlgn="base">
      <a:spcBef>
        <a:spcPct val="0"/>
      </a:spcBef>
      <a:spcAft>
        <a:spcPct val="0"/>
      </a:spcAft>
      <a:defRPr kern="1200">
        <a:solidFill>
          <a:schemeClr val="tx1"/>
        </a:solidFill>
        <a:latin typeface="Tahoma" pitchFamily="20" charset="0"/>
        <a:ea typeface="+mn-ea"/>
        <a:cs typeface="+mn-cs"/>
      </a:defRPr>
    </a:lvl1pPr>
    <a:lvl2pPr marL="457200" algn="l" rtl="0" fontAlgn="base">
      <a:spcBef>
        <a:spcPct val="0"/>
      </a:spcBef>
      <a:spcAft>
        <a:spcPct val="0"/>
      </a:spcAft>
      <a:defRPr kern="1200">
        <a:solidFill>
          <a:schemeClr val="tx1"/>
        </a:solidFill>
        <a:latin typeface="Tahoma" pitchFamily="20" charset="0"/>
        <a:ea typeface="+mn-ea"/>
        <a:cs typeface="+mn-cs"/>
      </a:defRPr>
    </a:lvl2pPr>
    <a:lvl3pPr marL="914400" algn="l" rtl="0" fontAlgn="base">
      <a:spcBef>
        <a:spcPct val="0"/>
      </a:spcBef>
      <a:spcAft>
        <a:spcPct val="0"/>
      </a:spcAft>
      <a:defRPr kern="1200">
        <a:solidFill>
          <a:schemeClr val="tx1"/>
        </a:solidFill>
        <a:latin typeface="Tahoma" pitchFamily="20" charset="0"/>
        <a:ea typeface="+mn-ea"/>
        <a:cs typeface="+mn-cs"/>
      </a:defRPr>
    </a:lvl3pPr>
    <a:lvl4pPr marL="1371600" algn="l" rtl="0" fontAlgn="base">
      <a:spcBef>
        <a:spcPct val="0"/>
      </a:spcBef>
      <a:spcAft>
        <a:spcPct val="0"/>
      </a:spcAft>
      <a:defRPr kern="1200">
        <a:solidFill>
          <a:schemeClr val="tx1"/>
        </a:solidFill>
        <a:latin typeface="Tahoma" pitchFamily="20" charset="0"/>
        <a:ea typeface="+mn-ea"/>
        <a:cs typeface="+mn-cs"/>
      </a:defRPr>
    </a:lvl4pPr>
    <a:lvl5pPr marL="1828800" algn="l" rtl="0" fontAlgn="base">
      <a:spcBef>
        <a:spcPct val="0"/>
      </a:spcBef>
      <a:spcAft>
        <a:spcPct val="0"/>
      </a:spcAft>
      <a:defRPr kern="1200">
        <a:solidFill>
          <a:schemeClr val="tx1"/>
        </a:solidFill>
        <a:latin typeface="Tahoma" pitchFamily="20" charset="0"/>
        <a:ea typeface="+mn-ea"/>
        <a:cs typeface="+mn-cs"/>
      </a:defRPr>
    </a:lvl5pPr>
    <a:lvl6pPr marL="2286000" algn="l" defTabSz="914400" rtl="0" eaLnBrk="1" latinLnBrk="0" hangingPunct="1">
      <a:defRPr kern="1200">
        <a:solidFill>
          <a:schemeClr val="tx1"/>
        </a:solidFill>
        <a:latin typeface="Tahoma" pitchFamily="20" charset="0"/>
        <a:ea typeface="+mn-ea"/>
        <a:cs typeface="+mn-cs"/>
      </a:defRPr>
    </a:lvl6pPr>
    <a:lvl7pPr marL="2743200" algn="l" defTabSz="914400" rtl="0" eaLnBrk="1" latinLnBrk="0" hangingPunct="1">
      <a:defRPr kern="1200">
        <a:solidFill>
          <a:schemeClr val="tx1"/>
        </a:solidFill>
        <a:latin typeface="Tahoma" pitchFamily="20" charset="0"/>
        <a:ea typeface="+mn-ea"/>
        <a:cs typeface="+mn-cs"/>
      </a:defRPr>
    </a:lvl7pPr>
    <a:lvl8pPr marL="3200400" algn="l" defTabSz="914400" rtl="0" eaLnBrk="1" latinLnBrk="0" hangingPunct="1">
      <a:defRPr kern="1200">
        <a:solidFill>
          <a:schemeClr val="tx1"/>
        </a:solidFill>
        <a:latin typeface="Tahoma" pitchFamily="20" charset="0"/>
        <a:ea typeface="+mn-ea"/>
        <a:cs typeface="+mn-cs"/>
      </a:defRPr>
    </a:lvl8pPr>
    <a:lvl9pPr marL="3657600" algn="l" defTabSz="914400" rtl="0" eaLnBrk="1" latinLnBrk="0" hangingPunct="1">
      <a:defRPr kern="1200">
        <a:solidFill>
          <a:schemeClr val="tx1"/>
        </a:solidFill>
        <a:latin typeface="Tahoma" pitchFamily="20"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ARROT Benoit" initials="RTE"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a:srgbClr val="0063BA"/>
    <a:srgbClr val="C65C60"/>
    <a:srgbClr val="B83286"/>
    <a:srgbClr val="4D4D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114" autoAdjust="0"/>
    <p:restoredTop sz="86176" autoAdjust="0"/>
  </p:normalViewPr>
  <p:slideViewPr>
    <p:cSldViewPr>
      <p:cViewPr varScale="1">
        <p:scale>
          <a:sx n="86" d="100"/>
          <a:sy n="86" d="100"/>
        </p:scale>
        <p:origin x="1378" y="5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viewProps" Target="viewProp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presProps" Target="presProps.xml"/><Relationship Id="rId8" Type="http://schemas.openxmlformats.org/officeDocument/2006/relationships/slideMaster" Target="slideMasters/slideMaster5.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notesMaster" Target="notesMasters/notesMaster1.xml"/><Relationship Id="rId20" Type="http://schemas.openxmlformats.org/officeDocument/2006/relationships/slide" Target="slides/slide12.xml"/><Relationship Id="rId41" Type="http://schemas.openxmlformats.org/officeDocument/2006/relationships/slide" Target="slides/slide33.xml"/><Relationship Id="rId1" Type="http://schemas.openxmlformats.org/officeDocument/2006/relationships/customXml" Target="../customXml/item1.xml"/><Relationship Id="rId6"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fr-FR"/>
          </a:p>
        </p:txBody>
      </p:sp>
      <p:sp>
        <p:nvSpPr>
          <p:cNvPr id="31747"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fr-FR"/>
          </a:p>
        </p:txBody>
      </p:sp>
      <p:sp>
        <p:nvSpPr>
          <p:cNvPr id="317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3174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3175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fr-FR"/>
          </a:p>
        </p:txBody>
      </p:sp>
      <p:sp>
        <p:nvSpPr>
          <p:cNvPr id="3175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2C85D5EE-8C5F-4697-8FD9-CC53B05E2DBC}" type="slidenum">
              <a:rPr lang="fr-FR"/>
              <a:pPr/>
              <a:t>‹N°›</a:t>
            </a:fld>
            <a:endParaRPr lang="fr-FR"/>
          </a:p>
        </p:txBody>
      </p:sp>
    </p:spTree>
    <p:extLst>
      <p:ext uri="{BB962C8B-B14F-4D97-AF65-F5344CB8AC3E}">
        <p14:creationId xmlns:p14="http://schemas.microsoft.com/office/powerpoint/2010/main" val="372672748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ahoma" pitchFamily="20" charset="0"/>
        <a:ea typeface="+mn-ea"/>
        <a:cs typeface="+mn-cs"/>
      </a:defRPr>
    </a:lvl1pPr>
    <a:lvl2pPr marL="457200" algn="l" rtl="0" fontAlgn="base">
      <a:spcBef>
        <a:spcPct val="30000"/>
      </a:spcBef>
      <a:spcAft>
        <a:spcPct val="0"/>
      </a:spcAft>
      <a:defRPr sz="1200" kern="1200">
        <a:solidFill>
          <a:schemeClr val="tx1"/>
        </a:solidFill>
        <a:latin typeface="Tahoma" pitchFamily="20" charset="0"/>
        <a:ea typeface="+mn-ea"/>
        <a:cs typeface="+mn-cs"/>
      </a:defRPr>
    </a:lvl2pPr>
    <a:lvl3pPr marL="914400" algn="l" rtl="0" fontAlgn="base">
      <a:spcBef>
        <a:spcPct val="30000"/>
      </a:spcBef>
      <a:spcAft>
        <a:spcPct val="0"/>
      </a:spcAft>
      <a:defRPr sz="1200" kern="1200">
        <a:solidFill>
          <a:schemeClr val="tx1"/>
        </a:solidFill>
        <a:latin typeface="Tahoma" pitchFamily="20" charset="0"/>
        <a:ea typeface="+mn-ea"/>
        <a:cs typeface="+mn-cs"/>
      </a:defRPr>
    </a:lvl3pPr>
    <a:lvl4pPr marL="1371600" algn="l" rtl="0" fontAlgn="base">
      <a:spcBef>
        <a:spcPct val="30000"/>
      </a:spcBef>
      <a:spcAft>
        <a:spcPct val="0"/>
      </a:spcAft>
      <a:defRPr sz="1200" kern="1200">
        <a:solidFill>
          <a:schemeClr val="tx1"/>
        </a:solidFill>
        <a:latin typeface="Tahoma" pitchFamily="20" charset="0"/>
        <a:ea typeface="+mn-ea"/>
        <a:cs typeface="+mn-cs"/>
      </a:defRPr>
    </a:lvl4pPr>
    <a:lvl5pPr marL="1828800" algn="l" rtl="0" fontAlgn="base">
      <a:spcBef>
        <a:spcPct val="30000"/>
      </a:spcBef>
      <a:spcAft>
        <a:spcPct val="0"/>
      </a:spcAft>
      <a:defRPr sz="1200" kern="1200">
        <a:solidFill>
          <a:schemeClr val="tx1"/>
        </a:solidFill>
        <a:latin typeface="Tahoma" pitchFamily="20"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AA4C2A1-180F-488A-8432-7B9E8190914A}" type="slidenum">
              <a:rPr lang="fr-FR"/>
              <a:pPr/>
              <a:t>1</a:t>
            </a:fld>
            <a:endParaRPr lang="fr-FR" dirty="0"/>
          </a:p>
        </p:txBody>
      </p:sp>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p:txBody>
          <a:bodyPr/>
          <a:lstStyle/>
          <a:p>
            <a:endParaRPr lang="fr-FR" dirty="0"/>
          </a:p>
        </p:txBody>
      </p:sp>
    </p:spTree>
    <p:extLst>
      <p:ext uri="{BB962C8B-B14F-4D97-AF65-F5344CB8AC3E}">
        <p14:creationId xmlns:p14="http://schemas.microsoft.com/office/powerpoint/2010/main" val="11252419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C0E9BDD-C864-4B37-9441-EE7F1CBE6BB7}" type="slidenum">
              <a:rPr lang="fr-FR"/>
              <a:pPr/>
              <a:t>2</a:t>
            </a:fld>
            <a:endParaRPr lang="fr-FR"/>
          </a:p>
        </p:txBody>
      </p:sp>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p:txBody>
          <a:bodyPr/>
          <a:lstStyle/>
          <a:p>
            <a:endParaRPr lang="fr-FR"/>
          </a:p>
        </p:txBody>
      </p:sp>
    </p:spTree>
    <p:extLst>
      <p:ext uri="{BB962C8B-B14F-4D97-AF65-F5344CB8AC3E}">
        <p14:creationId xmlns:p14="http://schemas.microsoft.com/office/powerpoint/2010/main" val="38482154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539537-0E90-4A3E-ACA7-DC762DBD1CDC}" type="slidenum">
              <a:rPr lang="fr-FR"/>
              <a:pPr/>
              <a:t>4</a:t>
            </a:fld>
            <a:endParaRPr lang="fr-FR"/>
          </a:p>
        </p:txBody>
      </p:sp>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p:txBody>
          <a:bodyPr/>
          <a:lstStyle/>
          <a:p>
            <a:endParaRPr lang="fr-FR" dirty="0"/>
          </a:p>
        </p:txBody>
      </p:sp>
    </p:spTree>
    <p:extLst>
      <p:ext uri="{BB962C8B-B14F-4D97-AF65-F5344CB8AC3E}">
        <p14:creationId xmlns:p14="http://schemas.microsoft.com/office/powerpoint/2010/main" val="13992765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539537-0E90-4A3E-ACA7-DC762DBD1CDC}" type="slidenum">
              <a:rPr lang="fr-FR"/>
              <a:pPr/>
              <a:t>5</a:t>
            </a:fld>
            <a:endParaRPr lang="fr-FR"/>
          </a:p>
        </p:txBody>
      </p:sp>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p:txBody>
          <a:bodyPr/>
          <a:lstStyle/>
          <a:p>
            <a:endParaRPr lang="fr-FR" dirty="0"/>
          </a:p>
        </p:txBody>
      </p:sp>
    </p:spTree>
    <p:extLst>
      <p:ext uri="{BB962C8B-B14F-4D97-AF65-F5344CB8AC3E}">
        <p14:creationId xmlns:p14="http://schemas.microsoft.com/office/powerpoint/2010/main" val="17165430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539537-0E90-4A3E-ACA7-DC762DBD1CDC}" type="slidenum">
              <a:rPr lang="fr-FR"/>
              <a:pPr/>
              <a:t>6</a:t>
            </a:fld>
            <a:endParaRPr lang="fr-FR"/>
          </a:p>
        </p:txBody>
      </p:sp>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p:txBody>
          <a:bodyPr/>
          <a:lstStyle/>
          <a:p>
            <a:endParaRPr lang="fr-FR" dirty="0"/>
          </a:p>
        </p:txBody>
      </p:sp>
    </p:spTree>
    <p:extLst>
      <p:ext uri="{BB962C8B-B14F-4D97-AF65-F5344CB8AC3E}">
        <p14:creationId xmlns:p14="http://schemas.microsoft.com/office/powerpoint/2010/main" val="26345271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539537-0E90-4A3E-ACA7-DC762DBD1CDC}" type="slidenum">
              <a:rPr lang="fr-FR"/>
              <a:pPr/>
              <a:t>7</a:t>
            </a:fld>
            <a:endParaRPr lang="fr-FR"/>
          </a:p>
        </p:txBody>
      </p:sp>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p:txBody>
          <a:bodyPr/>
          <a:lstStyle/>
          <a:p>
            <a:endParaRPr lang="fr-FR" dirty="0"/>
          </a:p>
        </p:txBody>
      </p:sp>
    </p:spTree>
    <p:extLst>
      <p:ext uri="{BB962C8B-B14F-4D97-AF65-F5344CB8AC3E}">
        <p14:creationId xmlns:p14="http://schemas.microsoft.com/office/powerpoint/2010/main" val="30286604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539537-0E90-4A3E-ACA7-DC762DBD1CDC}" type="slidenum">
              <a:rPr lang="fr-FR"/>
              <a:pPr/>
              <a:t>8</a:t>
            </a:fld>
            <a:endParaRPr lang="fr-FR"/>
          </a:p>
        </p:txBody>
      </p:sp>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p:txBody>
          <a:bodyPr/>
          <a:lstStyle/>
          <a:p>
            <a:endParaRPr lang="fr-FR" dirty="0"/>
          </a:p>
        </p:txBody>
      </p:sp>
    </p:spTree>
    <p:extLst>
      <p:ext uri="{BB962C8B-B14F-4D97-AF65-F5344CB8AC3E}">
        <p14:creationId xmlns:p14="http://schemas.microsoft.com/office/powerpoint/2010/main" val="21909602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u="sng" dirty="0"/>
          </a:p>
        </p:txBody>
      </p:sp>
      <p:sp>
        <p:nvSpPr>
          <p:cNvPr id="4" name="Espace réservé du numéro de diapositive 3"/>
          <p:cNvSpPr>
            <a:spLocks noGrp="1"/>
          </p:cNvSpPr>
          <p:nvPr>
            <p:ph type="sldNum" sz="quarter" idx="10"/>
          </p:nvPr>
        </p:nvSpPr>
        <p:spPr/>
        <p:txBody>
          <a:bodyPr/>
          <a:lstStyle/>
          <a:p>
            <a:fld id="{2C85D5EE-8C5F-4697-8FD9-CC53B05E2DBC}" type="slidenum">
              <a:rPr lang="fr-FR" smtClean="0"/>
              <a:pPr/>
              <a:t>9</a:t>
            </a:fld>
            <a:endParaRPr lang="fr-FR"/>
          </a:p>
        </p:txBody>
      </p:sp>
    </p:spTree>
    <p:extLst>
      <p:ext uri="{BB962C8B-B14F-4D97-AF65-F5344CB8AC3E}">
        <p14:creationId xmlns:p14="http://schemas.microsoft.com/office/powerpoint/2010/main" val="400467799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pic>
        <p:nvPicPr>
          <p:cNvPr id="4117" name="Picture 21" descr="Logo_couv_2.jpg                                                007C2719DUS                            BFF30B03:"/>
          <p:cNvPicPr>
            <a:picLocks noChangeAspect="1" noChangeArrowheads="1"/>
          </p:cNvPicPr>
          <p:nvPr/>
        </p:nvPicPr>
        <p:blipFill>
          <a:blip r:embed="rId2" cstate="print"/>
          <a:srcRect/>
          <a:stretch>
            <a:fillRect/>
          </a:stretch>
        </p:blipFill>
        <p:spPr bwMode="auto">
          <a:xfrm>
            <a:off x="0" y="0"/>
            <a:ext cx="9140825" cy="1785938"/>
          </a:xfrm>
          <a:prstGeom prst="rect">
            <a:avLst/>
          </a:prstGeom>
          <a:noFill/>
        </p:spPr>
      </p:pic>
      <p:pic>
        <p:nvPicPr>
          <p:cNvPr id="4110" name="Picture 14" descr="bas_couv-0"/>
          <p:cNvPicPr>
            <a:picLocks noChangeAspect="1" noChangeArrowheads="1"/>
          </p:cNvPicPr>
          <p:nvPr/>
        </p:nvPicPr>
        <p:blipFill>
          <a:blip r:embed="rId3" cstate="print"/>
          <a:srcRect/>
          <a:stretch>
            <a:fillRect/>
          </a:stretch>
        </p:blipFill>
        <p:spPr bwMode="gray">
          <a:xfrm>
            <a:off x="0" y="4541838"/>
            <a:ext cx="9144000" cy="2316162"/>
          </a:xfrm>
          <a:prstGeom prst="rect">
            <a:avLst/>
          </a:prstGeom>
          <a:noFill/>
        </p:spPr>
      </p:pic>
      <p:sp>
        <p:nvSpPr>
          <p:cNvPr id="4098" name="Rectangle 2"/>
          <p:cNvSpPr>
            <a:spLocks noGrp="1" noChangeArrowheads="1"/>
          </p:cNvSpPr>
          <p:nvPr>
            <p:ph type="ctrTitle"/>
          </p:nvPr>
        </p:nvSpPr>
        <p:spPr>
          <a:xfrm>
            <a:off x="4572000" y="1557338"/>
            <a:ext cx="4248150" cy="2043112"/>
          </a:xfrm>
        </p:spPr>
        <p:txBody>
          <a:bodyPr anchor="b"/>
          <a:lstStyle>
            <a:lvl1pPr>
              <a:defRPr sz="3200">
                <a:solidFill>
                  <a:schemeClr val="tx2"/>
                </a:solidFill>
              </a:defRPr>
            </a:lvl1pPr>
          </a:lstStyle>
          <a:p>
            <a:r>
              <a:rPr lang="fr-FR"/>
              <a:t>Cliquez et modifiez le titre</a:t>
            </a:r>
          </a:p>
        </p:txBody>
      </p:sp>
      <p:sp>
        <p:nvSpPr>
          <p:cNvPr id="4099" name="Rectangle 3"/>
          <p:cNvSpPr>
            <a:spLocks noGrp="1" noChangeArrowheads="1"/>
          </p:cNvSpPr>
          <p:nvPr>
            <p:ph type="subTitle" idx="1"/>
          </p:nvPr>
        </p:nvSpPr>
        <p:spPr>
          <a:xfrm>
            <a:off x="4572000" y="3702050"/>
            <a:ext cx="4248150" cy="863600"/>
          </a:xfrm>
        </p:spPr>
        <p:txBody>
          <a:bodyPr/>
          <a:lstStyle>
            <a:lvl1pPr>
              <a:defRPr>
                <a:solidFill>
                  <a:schemeClr val="bg2"/>
                </a:solidFill>
              </a:defRPr>
            </a:lvl1pPr>
          </a:lstStyle>
          <a:p>
            <a:r>
              <a:rPr lang="fr-FR"/>
              <a:t>Cliquez pour modifier le style des sous-titres du masque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pied de page 3"/>
          <p:cNvSpPr>
            <a:spLocks noGrp="1"/>
          </p:cNvSpPr>
          <p:nvPr>
            <p:ph type="ftr" sz="quarter" idx="10"/>
          </p:nvPr>
        </p:nvSpPr>
        <p:spPr/>
        <p:txBody>
          <a:bodyPr/>
          <a:lstStyle>
            <a:lvl1pPr>
              <a:defRPr/>
            </a:lvl1pPr>
          </a:lstStyle>
          <a:p>
            <a:endParaRPr lang="fr-FR" b="0"/>
          </a:p>
        </p:txBody>
      </p:sp>
      <p:sp>
        <p:nvSpPr>
          <p:cNvPr id="5" name="Espace réservé du numéro de diapositive 4"/>
          <p:cNvSpPr>
            <a:spLocks noGrp="1"/>
          </p:cNvSpPr>
          <p:nvPr>
            <p:ph type="sldNum" sz="quarter" idx="11"/>
          </p:nvPr>
        </p:nvSpPr>
        <p:spPr/>
        <p:txBody>
          <a:bodyPr/>
          <a:lstStyle>
            <a:lvl1pPr>
              <a:defRPr/>
            </a:lvl1pPr>
          </a:lstStyle>
          <a:p>
            <a:fld id="{EA2FA092-A5D7-48BA-A88C-03908D069E83}" type="slidenum">
              <a:rPr lang="fr-FR"/>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192838" y="908050"/>
            <a:ext cx="1619250" cy="5329238"/>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1331913" y="908050"/>
            <a:ext cx="4708525" cy="53292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pied de page 3"/>
          <p:cNvSpPr>
            <a:spLocks noGrp="1"/>
          </p:cNvSpPr>
          <p:nvPr>
            <p:ph type="ftr" sz="quarter" idx="10"/>
          </p:nvPr>
        </p:nvSpPr>
        <p:spPr/>
        <p:txBody>
          <a:bodyPr/>
          <a:lstStyle>
            <a:lvl1pPr>
              <a:defRPr/>
            </a:lvl1pPr>
          </a:lstStyle>
          <a:p>
            <a:endParaRPr lang="fr-FR" b="0"/>
          </a:p>
        </p:txBody>
      </p:sp>
      <p:sp>
        <p:nvSpPr>
          <p:cNvPr id="5" name="Espace réservé du numéro de diapositive 4"/>
          <p:cNvSpPr>
            <a:spLocks noGrp="1"/>
          </p:cNvSpPr>
          <p:nvPr>
            <p:ph type="sldNum" sz="quarter" idx="11"/>
          </p:nvPr>
        </p:nvSpPr>
        <p:spPr/>
        <p:txBody>
          <a:bodyPr/>
          <a:lstStyle>
            <a:lvl1pPr>
              <a:defRPr/>
            </a:lvl1pPr>
          </a:lstStyle>
          <a:p>
            <a:fld id="{3AA1EB34-83DA-4CF0-A424-9BF72706252B}" type="slidenum">
              <a:rPr lang="fr-FR"/>
              <a:pPr/>
              <a:t>‹N°›</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re et diagramme">
    <p:spTree>
      <p:nvGrpSpPr>
        <p:cNvPr id="1" name=""/>
        <p:cNvGrpSpPr/>
        <p:nvPr/>
      </p:nvGrpSpPr>
      <p:grpSpPr>
        <a:xfrm>
          <a:off x="0" y="0"/>
          <a:ext cx="0" cy="0"/>
          <a:chOff x="0" y="0"/>
          <a:chExt cx="0" cy="0"/>
        </a:xfrm>
      </p:grpSpPr>
      <p:sp>
        <p:nvSpPr>
          <p:cNvPr id="2" name="Titre 1"/>
          <p:cNvSpPr>
            <a:spLocks noGrp="1"/>
          </p:cNvSpPr>
          <p:nvPr>
            <p:ph type="title"/>
          </p:nvPr>
        </p:nvSpPr>
        <p:spPr>
          <a:xfrm>
            <a:off x="1331913" y="908050"/>
            <a:ext cx="6480175" cy="1000125"/>
          </a:xfrm>
        </p:spPr>
        <p:txBody>
          <a:bodyPr/>
          <a:lstStyle/>
          <a:p>
            <a:r>
              <a:rPr lang="fr-FR"/>
              <a:t>Cliquez pour modifier le style du titre</a:t>
            </a:r>
          </a:p>
        </p:txBody>
      </p:sp>
      <p:sp>
        <p:nvSpPr>
          <p:cNvPr id="3" name="Espace réservé du graphique 2"/>
          <p:cNvSpPr>
            <a:spLocks noGrp="1"/>
          </p:cNvSpPr>
          <p:nvPr>
            <p:ph type="chart" idx="1"/>
          </p:nvPr>
        </p:nvSpPr>
        <p:spPr>
          <a:xfrm>
            <a:off x="1331913" y="1947863"/>
            <a:ext cx="6480175" cy="4289425"/>
          </a:xfrm>
        </p:spPr>
        <p:txBody>
          <a:bodyPr/>
          <a:lstStyle/>
          <a:p>
            <a:endParaRPr lang="fr-FR"/>
          </a:p>
        </p:txBody>
      </p:sp>
      <p:sp>
        <p:nvSpPr>
          <p:cNvPr id="4" name="Espace réservé du pied de page 3"/>
          <p:cNvSpPr>
            <a:spLocks noGrp="1"/>
          </p:cNvSpPr>
          <p:nvPr>
            <p:ph type="ftr" sz="quarter" idx="10"/>
          </p:nvPr>
        </p:nvSpPr>
        <p:spPr>
          <a:xfrm>
            <a:off x="1331913" y="6477000"/>
            <a:ext cx="5832475" cy="260350"/>
          </a:xfrm>
        </p:spPr>
        <p:txBody>
          <a:bodyPr/>
          <a:lstStyle>
            <a:lvl1pPr>
              <a:defRPr/>
            </a:lvl1pPr>
          </a:lstStyle>
          <a:p>
            <a:endParaRPr lang="fr-FR" b="0"/>
          </a:p>
        </p:txBody>
      </p:sp>
      <p:sp>
        <p:nvSpPr>
          <p:cNvPr id="5" name="Espace réservé du numéro de diapositive 4"/>
          <p:cNvSpPr>
            <a:spLocks noGrp="1"/>
          </p:cNvSpPr>
          <p:nvPr>
            <p:ph type="sldNum" sz="quarter" idx="11"/>
          </p:nvPr>
        </p:nvSpPr>
        <p:spPr>
          <a:xfrm>
            <a:off x="331788" y="6469063"/>
            <a:ext cx="647700" cy="260350"/>
          </a:xfrm>
        </p:spPr>
        <p:txBody>
          <a:bodyPr/>
          <a:lstStyle>
            <a:lvl1pPr>
              <a:defRPr/>
            </a:lvl1pPr>
          </a:lstStyle>
          <a:p>
            <a:fld id="{F3D2C007-F980-4C98-80FF-70262659CE27}" type="slidenum">
              <a:rPr lang="fr-FR"/>
              <a:pPr/>
              <a:t>‹N°›</a:t>
            </a:fld>
            <a:endParaRPr lang="fr-F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lvl1pPr>
              <a:defRPr/>
            </a:lvl1pPr>
          </a:lstStyle>
          <a:p>
            <a:endParaRPr lang="fr-F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endParaRPr lang="fr-F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endParaRPr lang="fr-F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1331913" y="5805488"/>
            <a:ext cx="3163887" cy="3603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5805488"/>
            <a:ext cx="3163888" cy="3603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lvl1pPr>
              <a:defRPr/>
            </a:lvl1pPr>
          </a:lstStyle>
          <a:p>
            <a:endParaRPr lang="fr-F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lvl1pPr>
              <a:defRPr/>
            </a:lvl1pPr>
          </a:lstStyle>
          <a:p>
            <a:endParaRPr lang="fr-F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e la date 2"/>
          <p:cNvSpPr>
            <a:spLocks noGrp="1"/>
          </p:cNvSpPr>
          <p:nvPr>
            <p:ph type="dt" sz="half" idx="10"/>
          </p:nvPr>
        </p:nvSpPr>
        <p:spPr/>
        <p:txBody>
          <a:bodyPr/>
          <a:lstStyle>
            <a:lvl1pPr>
              <a:defRPr/>
            </a:lvl1pPr>
          </a:lstStyle>
          <a:p>
            <a:endParaRPr lang="fr-F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lvl1pPr>
              <a:defRPr/>
            </a:lvl1pPr>
          </a:lstStyle>
          <a:p>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pied de page 3"/>
          <p:cNvSpPr>
            <a:spLocks noGrp="1"/>
          </p:cNvSpPr>
          <p:nvPr>
            <p:ph type="ftr" sz="quarter" idx="10"/>
          </p:nvPr>
        </p:nvSpPr>
        <p:spPr/>
        <p:txBody>
          <a:bodyPr/>
          <a:lstStyle>
            <a:lvl1pPr>
              <a:defRPr/>
            </a:lvl1pPr>
          </a:lstStyle>
          <a:p>
            <a:endParaRPr lang="fr-FR" b="0"/>
          </a:p>
        </p:txBody>
      </p:sp>
      <p:sp>
        <p:nvSpPr>
          <p:cNvPr id="5" name="Espace réservé du numéro de diapositive 4"/>
          <p:cNvSpPr>
            <a:spLocks noGrp="1"/>
          </p:cNvSpPr>
          <p:nvPr>
            <p:ph type="sldNum" sz="quarter" idx="11"/>
          </p:nvPr>
        </p:nvSpPr>
        <p:spPr/>
        <p:txBody>
          <a:bodyPr/>
          <a:lstStyle>
            <a:lvl1pPr>
              <a:defRPr/>
            </a:lvl1pPr>
          </a:lstStyle>
          <a:p>
            <a:fld id="{FE7A96E6-BA0B-4360-9665-534F693146B7}" type="slidenum">
              <a:rPr lang="fr-FR"/>
              <a:pPr/>
              <a:t>‹N°›</a:t>
            </a:fld>
            <a:endParaRPr lang="fr-F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lvl1pPr>
              <a:defRPr/>
            </a:lvl1pPr>
          </a:lstStyle>
          <a:p>
            <a:endParaRPr lang="fr-F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lvl1pPr>
              <a:defRPr/>
            </a:lvl1pPr>
          </a:lstStyle>
          <a:p>
            <a:endParaRPr lang="fr-F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endParaRPr lang="fr-F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192838" y="5229225"/>
            <a:ext cx="1619250" cy="93662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1331913" y="5229225"/>
            <a:ext cx="4708525" cy="9366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endParaRPr lang="fr-F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lvl1pPr>
              <a:defRPr/>
            </a:lvl1pPr>
          </a:lstStyle>
          <a:p>
            <a:endParaRPr lang="fr-F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endParaRPr lang="fr-F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endParaRPr lang="fr-F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1331913" y="5805488"/>
            <a:ext cx="3163887" cy="3603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5805488"/>
            <a:ext cx="3163888" cy="3603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lvl1pPr>
              <a:defRPr/>
            </a:lvl1pPr>
          </a:lstStyle>
          <a:p>
            <a:endParaRPr lang="fr-F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lvl1pPr>
              <a:defRPr/>
            </a:lvl1pPr>
          </a:lstStyle>
          <a:p>
            <a:endParaRPr lang="fr-F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e la date 2"/>
          <p:cNvSpPr>
            <a:spLocks noGrp="1"/>
          </p:cNvSpPr>
          <p:nvPr>
            <p:ph type="dt" sz="half" idx="10"/>
          </p:nvPr>
        </p:nvSpPr>
        <p:spPr/>
        <p:txBody>
          <a:bodyPr/>
          <a:lstStyle>
            <a:lvl1pPr>
              <a:defRPr/>
            </a:lvl1pPr>
          </a:lstStyle>
          <a:p>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Cliquez pour modifier les styles du texte du masque</a:t>
            </a:r>
          </a:p>
        </p:txBody>
      </p:sp>
      <p:sp>
        <p:nvSpPr>
          <p:cNvPr id="4" name="Espace réservé du pied de page 3"/>
          <p:cNvSpPr>
            <a:spLocks noGrp="1"/>
          </p:cNvSpPr>
          <p:nvPr>
            <p:ph type="ftr" sz="quarter" idx="10"/>
          </p:nvPr>
        </p:nvSpPr>
        <p:spPr/>
        <p:txBody>
          <a:bodyPr/>
          <a:lstStyle>
            <a:lvl1pPr>
              <a:defRPr/>
            </a:lvl1pPr>
          </a:lstStyle>
          <a:p>
            <a:endParaRPr lang="fr-FR" b="0"/>
          </a:p>
        </p:txBody>
      </p:sp>
      <p:sp>
        <p:nvSpPr>
          <p:cNvPr id="5" name="Espace réservé du numéro de diapositive 4"/>
          <p:cNvSpPr>
            <a:spLocks noGrp="1"/>
          </p:cNvSpPr>
          <p:nvPr>
            <p:ph type="sldNum" sz="quarter" idx="11"/>
          </p:nvPr>
        </p:nvSpPr>
        <p:spPr/>
        <p:txBody>
          <a:bodyPr/>
          <a:lstStyle>
            <a:lvl1pPr>
              <a:defRPr/>
            </a:lvl1pPr>
          </a:lstStyle>
          <a:p>
            <a:fld id="{2BE4AC83-2F58-47AE-BB44-BEB2123BF34E}" type="slidenum">
              <a:rPr lang="fr-FR"/>
              <a:pPr/>
              <a:t>‹N°›</a:t>
            </a:fld>
            <a:endParaRPr lang="fr-F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lvl1pPr>
              <a:defRPr/>
            </a:lvl1pPr>
          </a:lstStyle>
          <a:p>
            <a:endParaRPr lang="fr-F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lvl1pPr>
              <a:defRPr/>
            </a:lvl1pPr>
          </a:lstStyle>
          <a:p>
            <a:endParaRPr lang="fr-F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lvl1pPr>
              <a:defRPr/>
            </a:lvl1pPr>
          </a:lstStyle>
          <a:p>
            <a:endParaRPr lang="fr-F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endParaRPr lang="fr-F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192838" y="5229225"/>
            <a:ext cx="1619250" cy="93662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1331913" y="5229225"/>
            <a:ext cx="4708525" cy="9366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endParaRPr lang="fr-F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a:t>Cliquez pour modifier le style des sous-titres du masque</a:t>
            </a:r>
          </a:p>
        </p:txBody>
      </p:sp>
      <p:sp>
        <p:nvSpPr>
          <p:cNvPr id="4" name="Espace réservé du pied de page 3"/>
          <p:cNvSpPr>
            <a:spLocks noGrp="1"/>
          </p:cNvSpPr>
          <p:nvPr>
            <p:ph type="ftr" sz="quarter" idx="10"/>
          </p:nvPr>
        </p:nvSpPr>
        <p:spPr/>
        <p:txBody>
          <a:bodyPr/>
          <a:lstStyle>
            <a:lvl1pPr>
              <a:defRPr/>
            </a:lvl1pPr>
          </a:lstStyle>
          <a:p>
            <a:endParaRPr lang="fr-FR" b="0"/>
          </a:p>
        </p:txBody>
      </p:sp>
      <p:sp>
        <p:nvSpPr>
          <p:cNvPr id="5" name="Espace réservé du numéro de diapositive 4"/>
          <p:cNvSpPr>
            <a:spLocks noGrp="1"/>
          </p:cNvSpPr>
          <p:nvPr>
            <p:ph type="sldNum" sz="quarter" idx="11"/>
          </p:nvPr>
        </p:nvSpPr>
        <p:spPr/>
        <p:txBody>
          <a:bodyPr/>
          <a:lstStyle>
            <a:lvl1pPr>
              <a:defRPr/>
            </a:lvl1pPr>
          </a:lstStyle>
          <a:p>
            <a:fld id="{B8B7EE83-E190-4A81-83A4-E34B203E1AAB}" type="slidenum">
              <a:rPr lang="fr-FR"/>
              <a:pPr/>
              <a:t>‹N°›</a:t>
            </a:fld>
            <a:endParaRPr lang="fr-F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pied de page 3"/>
          <p:cNvSpPr>
            <a:spLocks noGrp="1"/>
          </p:cNvSpPr>
          <p:nvPr>
            <p:ph type="ftr" sz="quarter" idx="10"/>
          </p:nvPr>
        </p:nvSpPr>
        <p:spPr/>
        <p:txBody>
          <a:bodyPr/>
          <a:lstStyle>
            <a:lvl1pPr>
              <a:defRPr/>
            </a:lvl1pPr>
          </a:lstStyle>
          <a:p>
            <a:endParaRPr lang="fr-FR" b="0"/>
          </a:p>
        </p:txBody>
      </p:sp>
      <p:sp>
        <p:nvSpPr>
          <p:cNvPr id="5" name="Espace réservé du numéro de diapositive 4"/>
          <p:cNvSpPr>
            <a:spLocks noGrp="1"/>
          </p:cNvSpPr>
          <p:nvPr>
            <p:ph type="sldNum" sz="quarter" idx="11"/>
          </p:nvPr>
        </p:nvSpPr>
        <p:spPr/>
        <p:txBody>
          <a:bodyPr/>
          <a:lstStyle>
            <a:lvl1pPr>
              <a:defRPr/>
            </a:lvl1pPr>
          </a:lstStyle>
          <a:p>
            <a:fld id="{8099660C-D0AA-4528-8BEA-29821C84A151}" type="slidenum">
              <a:rPr lang="fr-FR"/>
              <a:pPr/>
              <a:t>‹N°›</a:t>
            </a:fld>
            <a:endParaRPr lang="fr-F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Cliquez pour modifier les styles du texte du masque</a:t>
            </a:r>
          </a:p>
        </p:txBody>
      </p:sp>
      <p:sp>
        <p:nvSpPr>
          <p:cNvPr id="4" name="Espace réservé du pied de page 3"/>
          <p:cNvSpPr>
            <a:spLocks noGrp="1"/>
          </p:cNvSpPr>
          <p:nvPr>
            <p:ph type="ftr" sz="quarter" idx="10"/>
          </p:nvPr>
        </p:nvSpPr>
        <p:spPr/>
        <p:txBody>
          <a:bodyPr/>
          <a:lstStyle>
            <a:lvl1pPr>
              <a:defRPr/>
            </a:lvl1pPr>
          </a:lstStyle>
          <a:p>
            <a:endParaRPr lang="fr-FR" b="0"/>
          </a:p>
        </p:txBody>
      </p:sp>
      <p:sp>
        <p:nvSpPr>
          <p:cNvPr id="5" name="Espace réservé du numéro de diapositive 4"/>
          <p:cNvSpPr>
            <a:spLocks noGrp="1"/>
          </p:cNvSpPr>
          <p:nvPr>
            <p:ph type="sldNum" sz="quarter" idx="11"/>
          </p:nvPr>
        </p:nvSpPr>
        <p:spPr/>
        <p:txBody>
          <a:bodyPr/>
          <a:lstStyle>
            <a:lvl1pPr>
              <a:defRPr/>
            </a:lvl1pPr>
          </a:lstStyle>
          <a:p>
            <a:fld id="{B4B8A228-9F9B-43B7-B0B1-F90C5561CC93}" type="slidenum">
              <a:rPr lang="fr-FR"/>
              <a:pPr/>
              <a:t>‹N°›</a:t>
            </a:fld>
            <a:endParaRPr lang="fr-F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1331913" y="2708275"/>
            <a:ext cx="3163887"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2708275"/>
            <a:ext cx="3163888"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pied de page 4"/>
          <p:cNvSpPr>
            <a:spLocks noGrp="1"/>
          </p:cNvSpPr>
          <p:nvPr>
            <p:ph type="ftr" sz="quarter" idx="10"/>
          </p:nvPr>
        </p:nvSpPr>
        <p:spPr/>
        <p:txBody>
          <a:bodyPr/>
          <a:lstStyle>
            <a:lvl1pPr>
              <a:defRPr/>
            </a:lvl1pPr>
          </a:lstStyle>
          <a:p>
            <a:endParaRPr lang="fr-FR" b="0"/>
          </a:p>
        </p:txBody>
      </p:sp>
      <p:sp>
        <p:nvSpPr>
          <p:cNvPr id="6" name="Espace réservé du numéro de diapositive 5"/>
          <p:cNvSpPr>
            <a:spLocks noGrp="1"/>
          </p:cNvSpPr>
          <p:nvPr>
            <p:ph type="sldNum" sz="quarter" idx="11"/>
          </p:nvPr>
        </p:nvSpPr>
        <p:spPr/>
        <p:txBody>
          <a:bodyPr/>
          <a:lstStyle>
            <a:lvl1pPr>
              <a:defRPr/>
            </a:lvl1pPr>
          </a:lstStyle>
          <a:p>
            <a:fld id="{575CED53-856F-4A49-B2AB-FD44E007A797}" type="slidenum">
              <a:rPr lang="fr-FR"/>
              <a:pPr/>
              <a:t>‹N°›</a:t>
            </a:fld>
            <a:endParaRPr lang="fr-F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u pied de page 6"/>
          <p:cNvSpPr>
            <a:spLocks noGrp="1"/>
          </p:cNvSpPr>
          <p:nvPr>
            <p:ph type="ftr" sz="quarter" idx="10"/>
          </p:nvPr>
        </p:nvSpPr>
        <p:spPr/>
        <p:txBody>
          <a:bodyPr/>
          <a:lstStyle>
            <a:lvl1pPr>
              <a:defRPr/>
            </a:lvl1pPr>
          </a:lstStyle>
          <a:p>
            <a:endParaRPr lang="fr-FR" b="0"/>
          </a:p>
        </p:txBody>
      </p:sp>
      <p:sp>
        <p:nvSpPr>
          <p:cNvPr id="8" name="Espace réservé du numéro de diapositive 7"/>
          <p:cNvSpPr>
            <a:spLocks noGrp="1"/>
          </p:cNvSpPr>
          <p:nvPr>
            <p:ph type="sldNum" sz="quarter" idx="11"/>
          </p:nvPr>
        </p:nvSpPr>
        <p:spPr/>
        <p:txBody>
          <a:bodyPr/>
          <a:lstStyle>
            <a:lvl1pPr>
              <a:defRPr/>
            </a:lvl1pPr>
          </a:lstStyle>
          <a:p>
            <a:fld id="{8769BAD7-C432-4311-BC23-DCE109F08B7B}" type="slidenum">
              <a:rPr lang="fr-FR"/>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1331913" y="1947863"/>
            <a:ext cx="3163887" cy="4289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947863"/>
            <a:ext cx="3163888" cy="4289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pied de page 4"/>
          <p:cNvSpPr>
            <a:spLocks noGrp="1"/>
          </p:cNvSpPr>
          <p:nvPr>
            <p:ph type="ftr" sz="quarter" idx="10"/>
          </p:nvPr>
        </p:nvSpPr>
        <p:spPr/>
        <p:txBody>
          <a:bodyPr/>
          <a:lstStyle>
            <a:lvl1pPr>
              <a:defRPr/>
            </a:lvl1pPr>
          </a:lstStyle>
          <a:p>
            <a:endParaRPr lang="fr-FR" b="0"/>
          </a:p>
        </p:txBody>
      </p:sp>
      <p:sp>
        <p:nvSpPr>
          <p:cNvPr id="6" name="Espace réservé du numéro de diapositive 5"/>
          <p:cNvSpPr>
            <a:spLocks noGrp="1"/>
          </p:cNvSpPr>
          <p:nvPr>
            <p:ph type="sldNum" sz="quarter" idx="11"/>
          </p:nvPr>
        </p:nvSpPr>
        <p:spPr/>
        <p:txBody>
          <a:bodyPr/>
          <a:lstStyle>
            <a:lvl1pPr>
              <a:defRPr/>
            </a:lvl1pPr>
          </a:lstStyle>
          <a:p>
            <a:fld id="{29290180-23B6-4B7B-AEC6-A4AEEBC425A2}" type="slidenum">
              <a:rPr lang="fr-FR"/>
              <a:pPr/>
              <a:t>‹N°›</a:t>
            </a:fld>
            <a:endParaRPr lang="fr-F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pied de page 2"/>
          <p:cNvSpPr>
            <a:spLocks noGrp="1"/>
          </p:cNvSpPr>
          <p:nvPr>
            <p:ph type="ftr" sz="quarter" idx="10"/>
          </p:nvPr>
        </p:nvSpPr>
        <p:spPr/>
        <p:txBody>
          <a:bodyPr/>
          <a:lstStyle>
            <a:lvl1pPr>
              <a:defRPr/>
            </a:lvl1pPr>
          </a:lstStyle>
          <a:p>
            <a:endParaRPr lang="fr-FR" b="0"/>
          </a:p>
        </p:txBody>
      </p:sp>
      <p:sp>
        <p:nvSpPr>
          <p:cNvPr id="4" name="Espace réservé du numéro de diapositive 3"/>
          <p:cNvSpPr>
            <a:spLocks noGrp="1"/>
          </p:cNvSpPr>
          <p:nvPr>
            <p:ph type="sldNum" sz="quarter" idx="11"/>
          </p:nvPr>
        </p:nvSpPr>
        <p:spPr/>
        <p:txBody>
          <a:bodyPr/>
          <a:lstStyle>
            <a:lvl1pPr>
              <a:defRPr/>
            </a:lvl1pPr>
          </a:lstStyle>
          <a:p>
            <a:fld id="{44192C83-B05C-4CF5-82E5-D550D93776DE}" type="slidenum">
              <a:rPr lang="fr-FR"/>
              <a:pPr/>
              <a:t>‹N°›</a:t>
            </a:fld>
            <a:endParaRPr lang="fr-F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u pied de page 1"/>
          <p:cNvSpPr>
            <a:spLocks noGrp="1"/>
          </p:cNvSpPr>
          <p:nvPr>
            <p:ph type="ftr" sz="quarter" idx="10"/>
          </p:nvPr>
        </p:nvSpPr>
        <p:spPr/>
        <p:txBody>
          <a:bodyPr/>
          <a:lstStyle>
            <a:lvl1pPr>
              <a:defRPr/>
            </a:lvl1pPr>
          </a:lstStyle>
          <a:p>
            <a:endParaRPr lang="fr-FR" b="0"/>
          </a:p>
        </p:txBody>
      </p:sp>
      <p:sp>
        <p:nvSpPr>
          <p:cNvPr id="3" name="Espace réservé du numéro de diapositive 2"/>
          <p:cNvSpPr>
            <a:spLocks noGrp="1"/>
          </p:cNvSpPr>
          <p:nvPr>
            <p:ph type="sldNum" sz="quarter" idx="11"/>
          </p:nvPr>
        </p:nvSpPr>
        <p:spPr/>
        <p:txBody>
          <a:bodyPr/>
          <a:lstStyle>
            <a:lvl1pPr>
              <a:defRPr/>
            </a:lvl1pPr>
          </a:lstStyle>
          <a:p>
            <a:fld id="{EE908033-1E8A-4B48-AAC1-860EF8938290}" type="slidenum">
              <a:rPr lang="fr-FR"/>
              <a:pPr/>
              <a:t>‹N°›</a:t>
            </a:fld>
            <a:endParaRPr lang="fr-F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u pied de page 4"/>
          <p:cNvSpPr>
            <a:spLocks noGrp="1"/>
          </p:cNvSpPr>
          <p:nvPr>
            <p:ph type="ftr" sz="quarter" idx="10"/>
          </p:nvPr>
        </p:nvSpPr>
        <p:spPr/>
        <p:txBody>
          <a:bodyPr/>
          <a:lstStyle>
            <a:lvl1pPr>
              <a:defRPr/>
            </a:lvl1pPr>
          </a:lstStyle>
          <a:p>
            <a:endParaRPr lang="fr-FR" b="0"/>
          </a:p>
        </p:txBody>
      </p:sp>
      <p:sp>
        <p:nvSpPr>
          <p:cNvPr id="6" name="Espace réservé du numéro de diapositive 5"/>
          <p:cNvSpPr>
            <a:spLocks noGrp="1"/>
          </p:cNvSpPr>
          <p:nvPr>
            <p:ph type="sldNum" sz="quarter" idx="11"/>
          </p:nvPr>
        </p:nvSpPr>
        <p:spPr/>
        <p:txBody>
          <a:bodyPr/>
          <a:lstStyle>
            <a:lvl1pPr>
              <a:defRPr/>
            </a:lvl1pPr>
          </a:lstStyle>
          <a:p>
            <a:fld id="{0AB27CD7-4CF0-4F11-849D-4A8215418DFF}" type="slidenum">
              <a:rPr lang="fr-FR"/>
              <a:pPr/>
              <a:t>‹N°›</a:t>
            </a:fld>
            <a:endParaRPr lang="fr-F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u pied de page 4"/>
          <p:cNvSpPr>
            <a:spLocks noGrp="1"/>
          </p:cNvSpPr>
          <p:nvPr>
            <p:ph type="ftr" sz="quarter" idx="10"/>
          </p:nvPr>
        </p:nvSpPr>
        <p:spPr/>
        <p:txBody>
          <a:bodyPr/>
          <a:lstStyle>
            <a:lvl1pPr>
              <a:defRPr/>
            </a:lvl1pPr>
          </a:lstStyle>
          <a:p>
            <a:endParaRPr lang="fr-FR" b="0"/>
          </a:p>
        </p:txBody>
      </p:sp>
      <p:sp>
        <p:nvSpPr>
          <p:cNvPr id="6" name="Espace réservé du numéro de diapositive 5"/>
          <p:cNvSpPr>
            <a:spLocks noGrp="1"/>
          </p:cNvSpPr>
          <p:nvPr>
            <p:ph type="sldNum" sz="quarter" idx="11"/>
          </p:nvPr>
        </p:nvSpPr>
        <p:spPr/>
        <p:txBody>
          <a:bodyPr/>
          <a:lstStyle>
            <a:lvl1pPr>
              <a:defRPr/>
            </a:lvl1pPr>
          </a:lstStyle>
          <a:p>
            <a:fld id="{C540F2F3-51B8-44FF-9820-543C6E851123}" type="slidenum">
              <a:rPr lang="fr-FR"/>
              <a:pPr/>
              <a:t>‹N°›</a:t>
            </a:fld>
            <a:endParaRPr lang="fr-F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pied de page 3"/>
          <p:cNvSpPr>
            <a:spLocks noGrp="1"/>
          </p:cNvSpPr>
          <p:nvPr>
            <p:ph type="ftr" sz="quarter" idx="10"/>
          </p:nvPr>
        </p:nvSpPr>
        <p:spPr/>
        <p:txBody>
          <a:bodyPr/>
          <a:lstStyle>
            <a:lvl1pPr>
              <a:defRPr/>
            </a:lvl1pPr>
          </a:lstStyle>
          <a:p>
            <a:endParaRPr lang="fr-FR" b="0"/>
          </a:p>
        </p:txBody>
      </p:sp>
      <p:sp>
        <p:nvSpPr>
          <p:cNvPr id="5" name="Espace réservé du numéro de diapositive 4"/>
          <p:cNvSpPr>
            <a:spLocks noGrp="1"/>
          </p:cNvSpPr>
          <p:nvPr>
            <p:ph type="sldNum" sz="quarter" idx="11"/>
          </p:nvPr>
        </p:nvSpPr>
        <p:spPr/>
        <p:txBody>
          <a:bodyPr/>
          <a:lstStyle>
            <a:lvl1pPr>
              <a:defRPr/>
            </a:lvl1pPr>
          </a:lstStyle>
          <a:p>
            <a:fld id="{0CFCD1F7-AF26-4556-80E2-BBDCE976EA9F}" type="slidenum">
              <a:rPr lang="fr-FR"/>
              <a:pPr/>
              <a:t>‹N°›</a:t>
            </a:fld>
            <a:endParaRPr lang="fr-F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192838" y="884238"/>
            <a:ext cx="1619250" cy="5353050"/>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1331913" y="884238"/>
            <a:ext cx="4708525" cy="5353050"/>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pied de page 3"/>
          <p:cNvSpPr>
            <a:spLocks noGrp="1"/>
          </p:cNvSpPr>
          <p:nvPr>
            <p:ph type="ftr" sz="quarter" idx="10"/>
          </p:nvPr>
        </p:nvSpPr>
        <p:spPr/>
        <p:txBody>
          <a:bodyPr/>
          <a:lstStyle>
            <a:lvl1pPr>
              <a:defRPr/>
            </a:lvl1pPr>
          </a:lstStyle>
          <a:p>
            <a:endParaRPr lang="fr-FR" b="0"/>
          </a:p>
        </p:txBody>
      </p:sp>
      <p:sp>
        <p:nvSpPr>
          <p:cNvPr id="5" name="Espace réservé du numéro de diapositive 4"/>
          <p:cNvSpPr>
            <a:spLocks noGrp="1"/>
          </p:cNvSpPr>
          <p:nvPr>
            <p:ph type="sldNum" sz="quarter" idx="11"/>
          </p:nvPr>
        </p:nvSpPr>
        <p:spPr/>
        <p:txBody>
          <a:bodyPr/>
          <a:lstStyle>
            <a:lvl1pPr>
              <a:defRPr/>
            </a:lvl1pPr>
          </a:lstStyle>
          <a:p>
            <a:fld id="{95390E96-5C04-44CD-B31C-75CE3D919B94}" type="slidenum">
              <a:rPr lang="fr-FR"/>
              <a:pPr/>
              <a:t>‹N°›</a:t>
            </a:fld>
            <a:endParaRPr lang="fr-F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a:t>Cliquez pour modifier le style des sous-titres du masque</a:t>
            </a:r>
          </a:p>
        </p:txBody>
      </p:sp>
      <p:sp>
        <p:nvSpPr>
          <p:cNvPr id="4" name="Espace réservé du pied de page 3"/>
          <p:cNvSpPr>
            <a:spLocks noGrp="1"/>
          </p:cNvSpPr>
          <p:nvPr>
            <p:ph type="ftr" sz="quarter" idx="10"/>
          </p:nvPr>
        </p:nvSpPr>
        <p:spPr/>
        <p:txBody>
          <a:bodyPr/>
          <a:lstStyle>
            <a:lvl1pPr>
              <a:defRPr/>
            </a:lvl1pPr>
          </a:lstStyle>
          <a:p>
            <a:endParaRPr lang="fr-FR" b="0"/>
          </a:p>
        </p:txBody>
      </p:sp>
      <p:sp>
        <p:nvSpPr>
          <p:cNvPr id="5" name="Espace réservé du numéro de diapositive 4"/>
          <p:cNvSpPr>
            <a:spLocks noGrp="1"/>
          </p:cNvSpPr>
          <p:nvPr>
            <p:ph type="sldNum" sz="quarter" idx="11"/>
          </p:nvPr>
        </p:nvSpPr>
        <p:spPr/>
        <p:txBody>
          <a:bodyPr/>
          <a:lstStyle>
            <a:lvl1pPr>
              <a:defRPr/>
            </a:lvl1pPr>
          </a:lstStyle>
          <a:p>
            <a:fld id="{4253E614-29D0-4332-803B-BF9E0261E06F}" type="slidenum">
              <a:rPr lang="fr-FR"/>
              <a:pPr/>
              <a:t>‹N°›</a:t>
            </a:fld>
            <a:endParaRPr lang="fr-F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pied de page 3"/>
          <p:cNvSpPr>
            <a:spLocks noGrp="1"/>
          </p:cNvSpPr>
          <p:nvPr>
            <p:ph type="ftr" sz="quarter" idx="10"/>
          </p:nvPr>
        </p:nvSpPr>
        <p:spPr/>
        <p:txBody>
          <a:bodyPr/>
          <a:lstStyle>
            <a:lvl1pPr>
              <a:defRPr/>
            </a:lvl1pPr>
          </a:lstStyle>
          <a:p>
            <a:endParaRPr lang="fr-FR" b="0"/>
          </a:p>
        </p:txBody>
      </p:sp>
      <p:sp>
        <p:nvSpPr>
          <p:cNvPr id="5" name="Espace réservé du numéro de diapositive 4"/>
          <p:cNvSpPr>
            <a:spLocks noGrp="1"/>
          </p:cNvSpPr>
          <p:nvPr>
            <p:ph type="sldNum" sz="quarter" idx="11"/>
          </p:nvPr>
        </p:nvSpPr>
        <p:spPr/>
        <p:txBody>
          <a:bodyPr/>
          <a:lstStyle>
            <a:lvl1pPr>
              <a:defRPr/>
            </a:lvl1pPr>
          </a:lstStyle>
          <a:p>
            <a:fld id="{11B19EA5-8923-4C4C-8F82-2DE32AFE0D62}" type="slidenum">
              <a:rPr lang="fr-FR"/>
              <a:pPr/>
              <a:t>‹N°›</a:t>
            </a:fld>
            <a:endParaRPr lang="fr-F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Cliquez pour modifier les styles du texte du masque</a:t>
            </a:r>
          </a:p>
        </p:txBody>
      </p:sp>
      <p:sp>
        <p:nvSpPr>
          <p:cNvPr id="4" name="Espace réservé du pied de page 3"/>
          <p:cNvSpPr>
            <a:spLocks noGrp="1"/>
          </p:cNvSpPr>
          <p:nvPr>
            <p:ph type="ftr" sz="quarter" idx="10"/>
          </p:nvPr>
        </p:nvSpPr>
        <p:spPr/>
        <p:txBody>
          <a:bodyPr/>
          <a:lstStyle>
            <a:lvl1pPr>
              <a:defRPr/>
            </a:lvl1pPr>
          </a:lstStyle>
          <a:p>
            <a:endParaRPr lang="fr-FR" b="0"/>
          </a:p>
        </p:txBody>
      </p:sp>
      <p:sp>
        <p:nvSpPr>
          <p:cNvPr id="5" name="Espace réservé du numéro de diapositive 4"/>
          <p:cNvSpPr>
            <a:spLocks noGrp="1"/>
          </p:cNvSpPr>
          <p:nvPr>
            <p:ph type="sldNum" sz="quarter" idx="11"/>
          </p:nvPr>
        </p:nvSpPr>
        <p:spPr/>
        <p:txBody>
          <a:bodyPr/>
          <a:lstStyle>
            <a:lvl1pPr>
              <a:defRPr/>
            </a:lvl1pPr>
          </a:lstStyle>
          <a:p>
            <a:fld id="{8E930E44-9B14-4F85-AED0-43FED48B39E9}" type="slidenum">
              <a:rPr lang="fr-FR"/>
              <a:pPr/>
              <a:t>‹N°›</a:t>
            </a:fld>
            <a:endParaRPr lang="fr-F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1331913" y="2795588"/>
            <a:ext cx="3163887" cy="34417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2795588"/>
            <a:ext cx="3163888" cy="34417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pied de page 4"/>
          <p:cNvSpPr>
            <a:spLocks noGrp="1"/>
          </p:cNvSpPr>
          <p:nvPr>
            <p:ph type="ftr" sz="quarter" idx="10"/>
          </p:nvPr>
        </p:nvSpPr>
        <p:spPr/>
        <p:txBody>
          <a:bodyPr/>
          <a:lstStyle>
            <a:lvl1pPr>
              <a:defRPr/>
            </a:lvl1pPr>
          </a:lstStyle>
          <a:p>
            <a:endParaRPr lang="fr-FR" b="0"/>
          </a:p>
        </p:txBody>
      </p:sp>
      <p:sp>
        <p:nvSpPr>
          <p:cNvPr id="6" name="Espace réservé du numéro de diapositive 5"/>
          <p:cNvSpPr>
            <a:spLocks noGrp="1"/>
          </p:cNvSpPr>
          <p:nvPr>
            <p:ph type="sldNum" sz="quarter" idx="11"/>
          </p:nvPr>
        </p:nvSpPr>
        <p:spPr/>
        <p:txBody>
          <a:bodyPr/>
          <a:lstStyle>
            <a:lvl1pPr>
              <a:defRPr/>
            </a:lvl1pPr>
          </a:lstStyle>
          <a:p>
            <a:fld id="{47430176-A349-4795-BE92-0BEF19ABB551}" type="slidenum">
              <a:rPr lang="fr-FR"/>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u pied de page 6"/>
          <p:cNvSpPr>
            <a:spLocks noGrp="1"/>
          </p:cNvSpPr>
          <p:nvPr>
            <p:ph type="ftr" sz="quarter" idx="10"/>
          </p:nvPr>
        </p:nvSpPr>
        <p:spPr/>
        <p:txBody>
          <a:bodyPr/>
          <a:lstStyle>
            <a:lvl1pPr>
              <a:defRPr/>
            </a:lvl1pPr>
          </a:lstStyle>
          <a:p>
            <a:endParaRPr lang="fr-FR" b="0"/>
          </a:p>
        </p:txBody>
      </p:sp>
      <p:sp>
        <p:nvSpPr>
          <p:cNvPr id="8" name="Espace réservé du numéro de diapositive 7"/>
          <p:cNvSpPr>
            <a:spLocks noGrp="1"/>
          </p:cNvSpPr>
          <p:nvPr>
            <p:ph type="sldNum" sz="quarter" idx="11"/>
          </p:nvPr>
        </p:nvSpPr>
        <p:spPr/>
        <p:txBody>
          <a:bodyPr/>
          <a:lstStyle>
            <a:lvl1pPr>
              <a:defRPr/>
            </a:lvl1pPr>
          </a:lstStyle>
          <a:p>
            <a:fld id="{1578E7DC-7189-4551-BFC6-47A5FE7A171B}" type="slidenum">
              <a:rPr lang="fr-FR"/>
              <a:pPr/>
              <a:t>‹N°›</a:t>
            </a:fld>
            <a:endParaRPr lang="fr-F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u pied de page 6"/>
          <p:cNvSpPr>
            <a:spLocks noGrp="1"/>
          </p:cNvSpPr>
          <p:nvPr>
            <p:ph type="ftr" sz="quarter" idx="10"/>
          </p:nvPr>
        </p:nvSpPr>
        <p:spPr/>
        <p:txBody>
          <a:bodyPr/>
          <a:lstStyle>
            <a:lvl1pPr>
              <a:defRPr/>
            </a:lvl1pPr>
          </a:lstStyle>
          <a:p>
            <a:endParaRPr lang="fr-FR" b="0"/>
          </a:p>
        </p:txBody>
      </p:sp>
      <p:sp>
        <p:nvSpPr>
          <p:cNvPr id="8" name="Espace réservé du numéro de diapositive 7"/>
          <p:cNvSpPr>
            <a:spLocks noGrp="1"/>
          </p:cNvSpPr>
          <p:nvPr>
            <p:ph type="sldNum" sz="quarter" idx="11"/>
          </p:nvPr>
        </p:nvSpPr>
        <p:spPr/>
        <p:txBody>
          <a:bodyPr/>
          <a:lstStyle>
            <a:lvl1pPr>
              <a:defRPr/>
            </a:lvl1pPr>
          </a:lstStyle>
          <a:p>
            <a:fld id="{653AC272-550E-4843-A781-970CC87B8580}" type="slidenum">
              <a:rPr lang="fr-FR"/>
              <a:pPr/>
              <a:t>‹N°›</a:t>
            </a:fld>
            <a:endParaRPr lang="fr-F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pied de page 2"/>
          <p:cNvSpPr>
            <a:spLocks noGrp="1"/>
          </p:cNvSpPr>
          <p:nvPr>
            <p:ph type="ftr" sz="quarter" idx="10"/>
          </p:nvPr>
        </p:nvSpPr>
        <p:spPr/>
        <p:txBody>
          <a:bodyPr/>
          <a:lstStyle>
            <a:lvl1pPr>
              <a:defRPr/>
            </a:lvl1pPr>
          </a:lstStyle>
          <a:p>
            <a:endParaRPr lang="fr-FR" b="0"/>
          </a:p>
        </p:txBody>
      </p:sp>
      <p:sp>
        <p:nvSpPr>
          <p:cNvPr id="4" name="Espace réservé du numéro de diapositive 3"/>
          <p:cNvSpPr>
            <a:spLocks noGrp="1"/>
          </p:cNvSpPr>
          <p:nvPr>
            <p:ph type="sldNum" sz="quarter" idx="11"/>
          </p:nvPr>
        </p:nvSpPr>
        <p:spPr/>
        <p:txBody>
          <a:bodyPr/>
          <a:lstStyle>
            <a:lvl1pPr>
              <a:defRPr/>
            </a:lvl1pPr>
          </a:lstStyle>
          <a:p>
            <a:fld id="{2BC83500-EFC7-4F49-8831-CA89B1BE9D3B}" type="slidenum">
              <a:rPr lang="fr-FR"/>
              <a:pPr/>
              <a:t>‹N°›</a:t>
            </a:fld>
            <a:endParaRPr lang="fr-F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u pied de page 1"/>
          <p:cNvSpPr>
            <a:spLocks noGrp="1"/>
          </p:cNvSpPr>
          <p:nvPr>
            <p:ph type="ftr" sz="quarter" idx="10"/>
          </p:nvPr>
        </p:nvSpPr>
        <p:spPr/>
        <p:txBody>
          <a:bodyPr/>
          <a:lstStyle>
            <a:lvl1pPr>
              <a:defRPr/>
            </a:lvl1pPr>
          </a:lstStyle>
          <a:p>
            <a:endParaRPr lang="fr-FR" b="0"/>
          </a:p>
        </p:txBody>
      </p:sp>
      <p:sp>
        <p:nvSpPr>
          <p:cNvPr id="3" name="Espace réservé du numéro de diapositive 2"/>
          <p:cNvSpPr>
            <a:spLocks noGrp="1"/>
          </p:cNvSpPr>
          <p:nvPr>
            <p:ph type="sldNum" sz="quarter" idx="11"/>
          </p:nvPr>
        </p:nvSpPr>
        <p:spPr/>
        <p:txBody>
          <a:bodyPr/>
          <a:lstStyle>
            <a:lvl1pPr>
              <a:defRPr/>
            </a:lvl1pPr>
          </a:lstStyle>
          <a:p>
            <a:fld id="{D7E8C0EA-C30F-4F25-80B8-D4CC32C15B35}" type="slidenum">
              <a:rPr lang="fr-FR"/>
              <a:pPr/>
              <a:t>‹N°›</a:t>
            </a:fld>
            <a:endParaRPr lang="fr-F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u pied de page 4"/>
          <p:cNvSpPr>
            <a:spLocks noGrp="1"/>
          </p:cNvSpPr>
          <p:nvPr>
            <p:ph type="ftr" sz="quarter" idx="10"/>
          </p:nvPr>
        </p:nvSpPr>
        <p:spPr/>
        <p:txBody>
          <a:bodyPr/>
          <a:lstStyle>
            <a:lvl1pPr>
              <a:defRPr/>
            </a:lvl1pPr>
          </a:lstStyle>
          <a:p>
            <a:endParaRPr lang="fr-FR" b="0"/>
          </a:p>
        </p:txBody>
      </p:sp>
      <p:sp>
        <p:nvSpPr>
          <p:cNvPr id="6" name="Espace réservé du numéro de diapositive 5"/>
          <p:cNvSpPr>
            <a:spLocks noGrp="1"/>
          </p:cNvSpPr>
          <p:nvPr>
            <p:ph type="sldNum" sz="quarter" idx="11"/>
          </p:nvPr>
        </p:nvSpPr>
        <p:spPr/>
        <p:txBody>
          <a:bodyPr/>
          <a:lstStyle>
            <a:lvl1pPr>
              <a:defRPr/>
            </a:lvl1pPr>
          </a:lstStyle>
          <a:p>
            <a:fld id="{787790B2-C00A-4C01-86BA-D6082BB0BAFB}" type="slidenum">
              <a:rPr lang="fr-FR"/>
              <a:pPr/>
              <a:t>‹N°›</a:t>
            </a:fld>
            <a:endParaRPr lang="fr-F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u pied de page 4"/>
          <p:cNvSpPr>
            <a:spLocks noGrp="1"/>
          </p:cNvSpPr>
          <p:nvPr>
            <p:ph type="ftr" sz="quarter" idx="10"/>
          </p:nvPr>
        </p:nvSpPr>
        <p:spPr/>
        <p:txBody>
          <a:bodyPr/>
          <a:lstStyle>
            <a:lvl1pPr>
              <a:defRPr/>
            </a:lvl1pPr>
          </a:lstStyle>
          <a:p>
            <a:endParaRPr lang="fr-FR" b="0"/>
          </a:p>
        </p:txBody>
      </p:sp>
      <p:sp>
        <p:nvSpPr>
          <p:cNvPr id="6" name="Espace réservé du numéro de diapositive 5"/>
          <p:cNvSpPr>
            <a:spLocks noGrp="1"/>
          </p:cNvSpPr>
          <p:nvPr>
            <p:ph type="sldNum" sz="quarter" idx="11"/>
          </p:nvPr>
        </p:nvSpPr>
        <p:spPr/>
        <p:txBody>
          <a:bodyPr/>
          <a:lstStyle>
            <a:lvl1pPr>
              <a:defRPr/>
            </a:lvl1pPr>
          </a:lstStyle>
          <a:p>
            <a:fld id="{AA8F2C5F-E62E-41C0-8A0D-06A5311E50F4}" type="slidenum">
              <a:rPr lang="fr-FR"/>
              <a:pPr/>
              <a:t>‹N°›</a:t>
            </a:fld>
            <a:endParaRPr lang="fr-F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pied de page 3"/>
          <p:cNvSpPr>
            <a:spLocks noGrp="1"/>
          </p:cNvSpPr>
          <p:nvPr>
            <p:ph type="ftr" sz="quarter" idx="10"/>
          </p:nvPr>
        </p:nvSpPr>
        <p:spPr/>
        <p:txBody>
          <a:bodyPr/>
          <a:lstStyle>
            <a:lvl1pPr>
              <a:defRPr/>
            </a:lvl1pPr>
          </a:lstStyle>
          <a:p>
            <a:endParaRPr lang="fr-FR" b="0"/>
          </a:p>
        </p:txBody>
      </p:sp>
      <p:sp>
        <p:nvSpPr>
          <p:cNvPr id="5" name="Espace réservé du numéro de diapositive 4"/>
          <p:cNvSpPr>
            <a:spLocks noGrp="1"/>
          </p:cNvSpPr>
          <p:nvPr>
            <p:ph type="sldNum" sz="quarter" idx="11"/>
          </p:nvPr>
        </p:nvSpPr>
        <p:spPr/>
        <p:txBody>
          <a:bodyPr/>
          <a:lstStyle>
            <a:lvl1pPr>
              <a:defRPr/>
            </a:lvl1pPr>
          </a:lstStyle>
          <a:p>
            <a:fld id="{5080E032-1BA7-46B7-A86C-84F63308A988}" type="slidenum">
              <a:rPr lang="fr-FR"/>
              <a:pPr/>
              <a:t>‹N°›</a:t>
            </a:fld>
            <a:endParaRPr lang="fr-F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192838" y="884238"/>
            <a:ext cx="1619250" cy="5353050"/>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1331913" y="884238"/>
            <a:ext cx="4708525" cy="5353050"/>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pied de page 3"/>
          <p:cNvSpPr>
            <a:spLocks noGrp="1"/>
          </p:cNvSpPr>
          <p:nvPr>
            <p:ph type="ftr" sz="quarter" idx="10"/>
          </p:nvPr>
        </p:nvSpPr>
        <p:spPr/>
        <p:txBody>
          <a:bodyPr/>
          <a:lstStyle>
            <a:lvl1pPr>
              <a:defRPr/>
            </a:lvl1pPr>
          </a:lstStyle>
          <a:p>
            <a:endParaRPr lang="fr-FR" b="0"/>
          </a:p>
        </p:txBody>
      </p:sp>
      <p:sp>
        <p:nvSpPr>
          <p:cNvPr id="5" name="Espace réservé du numéro de diapositive 4"/>
          <p:cNvSpPr>
            <a:spLocks noGrp="1"/>
          </p:cNvSpPr>
          <p:nvPr>
            <p:ph type="sldNum" sz="quarter" idx="11"/>
          </p:nvPr>
        </p:nvSpPr>
        <p:spPr/>
        <p:txBody>
          <a:bodyPr/>
          <a:lstStyle>
            <a:lvl1pPr>
              <a:defRPr/>
            </a:lvl1pPr>
          </a:lstStyle>
          <a:p>
            <a:fld id="{5A30A803-37CE-4BD7-BC12-314FB101C878}" type="slidenum">
              <a:rPr lang="fr-FR"/>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pied de page 2"/>
          <p:cNvSpPr>
            <a:spLocks noGrp="1"/>
          </p:cNvSpPr>
          <p:nvPr>
            <p:ph type="ftr" sz="quarter" idx="10"/>
          </p:nvPr>
        </p:nvSpPr>
        <p:spPr/>
        <p:txBody>
          <a:bodyPr/>
          <a:lstStyle>
            <a:lvl1pPr>
              <a:defRPr/>
            </a:lvl1pPr>
          </a:lstStyle>
          <a:p>
            <a:endParaRPr lang="fr-FR" b="0"/>
          </a:p>
        </p:txBody>
      </p:sp>
      <p:sp>
        <p:nvSpPr>
          <p:cNvPr id="4" name="Espace réservé du numéro de diapositive 3"/>
          <p:cNvSpPr>
            <a:spLocks noGrp="1"/>
          </p:cNvSpPr>
          <p:nvPr>
            <p:ph type="sldNum" sz="quarter" idx="11"/>
          </p:nvPr>
        </p:nvSpPr>
        <p:spPr/>
        <p:txBody>
          <a:bodyPr/>
          <a:lstStyle>
            <a:lvl1pPr>
              <a:defRPr/>
            </a:lvl1pPr>
          </a:lstStyle>
          <a:p>
            <a:fld id="{20252E36-ED3B-48B3-A877-69715F919214}" type="slidenum">
              <a:rPr lang="fr-FR"/>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u pied de page 1"/>
          <p:cNvSpPr>
            <a:spLocks noGrp="1"/>
          </p:cNvSpPr>
          <p:nvPr>
            <p:ph type="ftr" sz="quarter" idx="10"/>
          </p:nvPr>
        </p:nvSpPr>
        <p:spPr/>
        <p:txBody>
          <a:bodyPr/>
          <a:lstStyle>
            <a:lvl1pPr>
              <a:defRPr/>
            </a:lvl1pPr>
          </a:lstStyle>
          <a:p>
            <a:endParaRPr lang="fr-FR" b="0"/>
          </a:p>
        </p:txBody>
      </p:sp>
      <p:sp>
        <p:nvSpPr>
          <p:cNvPr id="3" name="Espace réservé du numéro de diapositive 2"/>
          <p:cNvSpPr>
            <a:spLocks noGrp="1"/>
          </p:cNvSpPr>
          <p:nvPr>
            <p:ph type="sldNum" sz="quarter" idx="11"/>
          </p:nvPr>
        </p:nvSpPr>
        <p:spPr/>
        <p:txBody>
          <a:bodyPr/>
          <a:lstStyle>
            <a:lvl1pPr>
              <a:defRPr/>
            </a:lvl1pPr>
          </a:lstStyle>
          <a:p>
            <a:fld id="{4CEA8055-4EE5-4D71-B111-2BEB3EB132F4}" type="slidenum">
              <a:rPr lang="fr-FR"/>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u pied de page 4"/>
          <p:cNvSpPr>
            <a:spLocks noGrp="1"/>
          </p:cNvSpPr>
          <p:nvPr>
            <p:ph type="ftr" sz="quarter" idx="10"/>
          </p:nvPr>
        </p:nvSpPr>
        <p:spPr/>
        <p:txBody>
          <a:bodyPr/>
          <a:lstStyle>
            <a:lvl1pPr>
              <a:defRPr/>
            </a:lvl1pPr>
          </a:lstStyle>
          <a:p>
            <a:endParaRPr lang="fr-FR" b="0"/>
          </a:p>
        </p:txBody>
      </p:sp>
      <p:sp>
        <p:nvSpPr>
          <p:cNvPr id="6" name="Espace réservé du numéro de diapositive 5"/>
          <p:cNvSpPr>
            <a:spLocks noGrp="1"/>
          </p:cNvSpPr>
          <p:nvPr>
            <p:ph type="sldNum" sz="quarter" idx="11"/>
          </p:nvPr>
        </p:nvSpPr>
        <p:spPr/>
        <p:txBody>
          <a:bodyPr/>
          <a:lstStyle>
            <a:lvl1pPr>
              <a:defRPr/>
            </a:lvl1pPr>
          </a:lstStyle>
          <a:p>
            <a:fld id="{9402694C-EBDE-46FE-B9CD-7BFE16C4942E}" type="slidenum">
              <a:rPr lang="fr-FR"/>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u pied de page 4"/>
          <p:cNvSpPr>
            <a:spLocks noGrp="1"/>
          </p:cNvSpPr>
          <p:nvPr>
            <p:ph type="ftr" sz="quarter" idx="10"/>
          </p:nvPr>
        </p:nvSpPr>
        <p:spPr/>
        <p:txBody>
          <a:bodyPr/>
          <a:lstStyle>
            <a:lvl1pPr>
              <a:defRPr/>
            </a:lvl1pPr>
          </a:lstStyle>
          <a:p>
            <a:endParaRPr lang="fr-FR" b="0"/>
          </a:p>
        </p:txBody>
      </p:sp>
      <p:sp>
        <p:nvSpPr>
          <p:cNvPr id="6" name="Espace réservé du numéro de diapositive 5"/>
          <p:cNvSpPr>
            <a:spLocks noGrp="1"/>
          </p:cNvSpPr>
          <p:nvPr>
            <p:ph type="sldNum" sz="quarter" idx="11"/>
          </p:nvPr>
        </p:nvSpPr>
        <p:spPr/>
        <p:txBody>
          <a:bodyPr/>
          <a:lstStyle>
            <a:lvl1pPr>
              <a:defRPr/>
            </a:lvl1pPr>
          </a:lstStyle>
          <a:p>
            <a:fld id="{9F27A91F-40CF-49DE-9131-6C03F8DBD8F1}" type="slidenum">
              <a:rPr lang="fr-FR"/>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4.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5.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6.jpe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7.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1.jpe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1.jpeg"/><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38" name="Picture 14" descr="fond_texte"/>
          <p:cNvPicPr>
            <a:picLocks noChangeAspect="1" noChangeArrowheads="1"/>
          </p:cNvPicPr>
          <p:nvPr/>
        </p:nvPicPr>
        <p:blipFill>
          <a:blip r:embed="rId14" cstate="print"/>
          <a:srcRect/>
          <a:stretch>
            <a:fillRect/>
          </a:stretch>
        </p:blipFill>
        <p:spPr bwMode="gray">
          <a:xfrm>
            <a:off x="0" y="5943600"/>
            <a:ext cx="9144000" cy="914400"/>
          </a:xfrm>
          <a:prstGeom prst="rect">
            <a:avLst/>
          </a:prstGeom>
          <a:noFill/>
        </p:spPr>
      </p:pic>
      <p:sp>
        <p:nvSpPr>
          <p:cNvPr id="1026" name="Rectangle 2"/>
          <p:cNvSpPr>
            <a:spLocks noGrp="1" noChangeArrowheads="1"/>
          </p:cNvSpPr>
          <p:nvPr>
            <p:ph type="title"/>
          </p:nvPr>
        </p:nvSpPr>
        <p:spPr bwMode="gray">
          <a:xfrm>
            <a:off x="1331913" y="908050"/>
            <a:ext cx="6480175" cy="100012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fr-FR"/>
              <a:t>Cliquez et modifiez le titre</a:t>
            </a:r>
          </a:p>
        </p:txBody>
      </p:sp>
      <p:sp>
        <p:nvSpPr>
          <p:cNvPr id="1027" name="Rectangle 3"/>
          <p:cNvSpPr>
            <a:spLocks noGrp="1" noChangeArrowheads="1"/>
          </p:cNvSpPr>
          <p:nvPr>
            <p:ph type="body" idx="1"/>
          </p:nvPr>
        </p:nvSpPr>
        <p:spPr bwMode="gray">
          <a:xfrm>
            <a:off x="1331913" y="1947863"/>
            <a:ext cx="6480175" cy="428942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029" name="Rectangle 5"/>
          <p:cNvSpPr>
            <a:spLocks noGrp="1" noChangeArrowheads="1"/>
          </p:cNvSpPr>
          <p:nvPr>
            <p:ph type="ftr" sz="quarter" idx="3"/>
          </p:nvPr>
        </p:nvSpPr>
        <p:spPr bwMode="gray">
          <a:xfrm>
            <a:off x="1331913" y="6477000"/>
            <a:ext cx="5832475" cy="26035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defRPr sz="1000" b="1">
                <a:solidFill>
                  <a:srgbClr val="4D4D4D"/>
                </a:solidFill>
              </a:defRPr>
            </a:lvl1pPr>
          </a:lstStyle>
          <a:p>
            <a:endParaRPr lang="fr-FR"/>
          </a:p>
        </p:txBody>
      </p:sp>
      <p:sp>
        <p:nvSpPr>
          <p:cNvPr id="1030" name="Rectangle 6"/>
          <p:cNvSpPr>
            <a:spLocks noGrp="1" noChangeArrowheads="1"/>
          </p:cNvSpPr>
          <p:nvPr>
            <p:ph type="sldNum" sz="quarter" idx="4"/>
          </p:nvPr>
        </p:nvSpPr>
        <p:spPr bwMode="gray">
          <a:xfrm>
            <a:off x="331788" y="6469063"/>
            <a:ext cx="647700" cy="26035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defRPr sz="1000" b="1">
                <a:solidFill>
                  <a:srgbClr val="4D4D4D"/>
                </a:solidFill>
              </a:defRPr>
            </a:lvl1pPr>
          </a:lstStyle>
          <a:p>
            <a:fld id="{10E8AE24-5C1B-48DE-B86F-E90DB95DC57A}" type="slidenum">
              <a:rPr lang="fr-FR"/>
              <a:pPr/>
              <a:t>‹N°›</a:t>
            </a:fld>
            <a:endParaRPr lang="fr-FR"/>
          </a:p>
        </p:txBody>
      </p:sp>
    </p:spTree>
  </p:cSld>
  <p:clrMap bg1="lt1" tx1="dk1" bg2="lt2" tx2="dk2" accent1="accent1" accent2="accent2" accent3="accent3" accent4="accent4" accent5="accent5" accent6="accent6" hlink="hlink" folHlink="folHlink"/>
  <p:sldLayoutIdLst>
    <p:sldLayoutId id="2147483650"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713" r:id="rId12"/>
  </p:sldLayoutIdLst>
  <p:hf hdr="0" ftr="0" dt="0"/>
  <p:txStyles>
    <p:titleStyle>
      <a:lvl1pPr algn="l" rtl="0" fontAlgn="base">
        <a:spcBef>
          <a:spcPct val="0"/>
        </a:spcBef>
        <a:spcAft>
          <a:spcPct val="0"/>
        </a:spcAft>
        <a:defRPr sz="2500">
          <a:solidFill>
            <a:schemeClr val="tx1"/>
          </a:solidFill>
          <a:latin typeface="+mj-lt"/>
          <a:ea typeface="+mj-ea"/>
          <a:cs typeface="+mj-cs"/>
        </a:defRPr>
      </a:lvl1pPr>
      <a:lvl2pPr algn="l" rtl="0" fontAlgn="base">
        <a:spcBef>
          <a:spcPct val="0"/>
        </a:spcBef>
        <a:spcAft>
          <a:spcPct val="0"/>
        </a:spcAft>
        <a:defRPr sz="2500">
          <a:solidFill>
            <a:schemeClr val="tx1"/>
          </a:solidFill>
          <a:latin typeface="Tahoma" pitchFamily="20" charset="0"/>
        </a:defRPr>
      </a:lvl2pPr>
      <a:lvl3pPr algn="l" rtl="0" fontAlgn="base">
        <a:spcBef>
          <a:spcPct val="0"/>
        </a:spcBef>
        <a:spcAft>
          <a:spcPct val="0"/>
        </a:spcAft>
        <a:defRPr sz="2500">
          <a:solidFill>
            <a:schemeClr val="tx1"/>
          </a:solidFill>
          <a:latin typeface="Tahoma" pitchFamily="20" charset="0"/>
        </a:defRPr>
      </a:lvl3pPr>
      <a:lvl4pPr algn="l" rtl="0" fontAlgn="base">
        <a:spcBef>
          <a:spcPct val="0"/>
        </a:spcBef>
        <a:spcAft>
          <a:spcPct val="0"/>
        </a:spcAft>
        <a:defRPr sz="2500">
          <a:solidFill>
            <a:schemeClr val="tx1"/>
          </a:solidFill>
          <a:latin typeface="Tahoma" pitchFamily="20" charset="0"/>
        </a:defRPr>
      </a:lvl4pPr>
      <a:lvl5pPr algn="l" rtl="0" fontAlgn="base">
        <a:spcBef>
          <a:spcPct val="0"/>
        </a:spcBef>
        <a:spcAft>
          <a:spcPct val="0"/>
        </a:spcAft>
        <a:defRPr sz="2500">
          <a:solidFill>
            <a:schemeClr val="tx1"/>
          </a:solidFill>
          <a:latin typeface="Tahoma" pitchFamily="20" charset="0"/>
        </a:defRPr>
      </a:lvl5pPr>
      <a:lvl6pPr marL="457200" algn="l" rtl="0" fontAlgn="base">
        <a:spcBef>
          <a:spcPct val="0"/>
        </a:spcBef>
        <a:spcAft>
          <a:spcPct val="0"/>
        </a:spcAft>
        <a:defRPr sz="2500">
          <a:solidFill>
            <a:schemeClr val="tx1"/>
          </a:solidFill>
          <a:latin typeface="Tahoma" pitchFamily="20" charset="0"/>
        </a:defRPr>
      </a:lvl6pPr>
      <a:lvl7pPr marL="914400" algn="l" rtl="0" fontAlgn="base">
        <a:spcBef>
          <a:spcPct val="0"/>
        </a:spcBef>
        <a:spcAft>
          <a:spcPct val="0"/>
        </a:spcAft>
        <a:defRPr sz="2500">
          <a:solidFill>
            <a:schemeClr val="tx1"/>
          </a:solidFill>
          <a:latin typeface="Tahoma" pitchFamily="20" charset="0"/>
        </a:defRPr>
      </a:lvl7pPr>
      <a:lvl8pPr marL="1371600" algn="l" rtl="0" fontAlgn="base">
        <a:spcBef>
          <a:spcPct val="0"/>
        </a:spcBef>
        <a:spcAft>
          <a:spcPct val="0"/>
        </a:spcAft>
        <a:defRPr sz="2500">
          <a:solidFill>
            <a:schemeClr val="tx1"/>
          </a:solidFill>
          <a:latin typeface="Tahoma" pitchFamily="20" charset="0"/>
        </a:defRPr>
      </a:lvl8pPr>
      <a:lvl9pPr marL="1828800" algn="l" rtl="0" fontAlgn="base">
        <a:spcBef>
          <a:spcPct val="0"/>
        </a:spcBef>
        <a:spcAft>
          <a:spcPct val="0"/>
        </a:spcAft>
        <a:defRPr sz="2500">
          <a:solidFill>
            <a:schemeClr val="tx1"/>
          </a:solidFill>
          <a:latin typeface="Tahoma" pitchFamily="20" charset="0"/>
        </a:defRPr>
      </a:lvl9pPr>
    </p:titleStyle>
    <p:bodyStyle>
      <a:lvl1pPr algn="l" rtl="0" fontAlgn="base">
        <a:spcBef>
          <a:spcPct val="0"/>
        </a:spcBef>
        <a:spcAft>
          <a:spcPct val="0"/>
        </a:spcAft>
        <a:defRPr sz="1900">
          <a:solidFill>
            <a:schemeClr val="folHlink"/>
          </a:solidFill>
          <a:latin typeface="+mn-lt"/>
          <a:ea typeface="+mn-ea"/>
          <a:cs typeface="+mn-cs"/>
        </a:defRPr>
      </a:lvl1pPr>
      <a:lvl2pPr marL="1588" algn="l" rtl="0" fontAlgn="base">
        <a:spcBef>
          <a:spcPct val="0"/>
        </a:spcBef>
        <a:spcAft>
          <a:spcPct val="0"/>
        </a:spcAft>
        <a:defRPr sz="1700">
          <a:solidFill>
            <a:schemeClr val="bg2"/>
          </a:solidFill>
          <a:latin typeface="+mn-lt"/>
        </a:defRPr>
      </a:lvl2pPr>
      <a:lvl3pPr marL="231775" indent="-228600" algn="l" rtl="0" fontAlgn="base">
        <a:spcBef>
          <a:spcPct val="0"/>
        </a:spcBef>
        <a:spcAft>
          <a:spcPct val="0"/>
        </a:spcAft>
        <a:buFont typeface="Tahoma" pitchFamily="20" charset="0"/>
        <a:buChar char="-"/>
        <a:defRPr sz="1500">
          <a:solidFill>
            <a:schemeClr val="bg2"/>
          </a:solidFill>
          <a:latin typeface="+mn-lt"/>
        </a:defRPr>
      </a:lvl3pPr>
      <a:lvl4pPr marL="461963" indent="-228600" algn="l" rtl="0" fontAlgn="base">
        <a:spcBef>
          <a:spcPct val="0"/>
        </a:spcBef>
        <a:spcAft>
          <a:spcPct val="0"/>
        </a:spcAft>
        <a:buChar char="•"/>
        <a:defRPr sz="1300">
          <a:solidFill>
            <a:schemeClr val="bg2"/>
          </a:solidFill>
          <a:latin typeface="+mn-lt"/>
        </a:defRPr>
      </a:lvl4pPr>
      <a:lvl5pPr marL="463550" algn="l" rtl="0" fontAlgn="base">
        <a:spcBef>
          <a:spcPct val="0"/>
        </a:spcBef>
        <a:spcAft>
          <a:spcPct val="0"/>
        </a:spcAft>
        <a:defRPr sz="1100">
          <a:solidFill>
            <a:schemeClr val="bg2"/>
          </a:solidFill>
          <a:latin typeface="+mn-lt"/>
        </a:defRPr>
      </a:lvl5pPr>
      <a:lvl6pPr marL="920750" algn="l" rtl="0" fontAlgn="base">
        <a:spcBef>
          <a:spcPct val="0"/>
        </a:spcBef>
        <a:spcAft>
          <a:spcPct val="0"/>
        </a:spcAft>
        <a:defRPr sz="1100">
          <a:solidFill>
            <a:schemeClr val="bg2"/>
          </a:solidFill>
          <a:latin typeface="+mn-lt"/>
        </a:defRPr>
      </a:lvl6pPr>
      <a:lvl7pPr marL="1377950" algn="l" rtl="0" fontAlgn="base">
        <a:spcBef>
          <a:spcPct val="0"/>
        </a:spcBef>
        <a:spcAft>
          <a:spcPct val="0"/>
        </a:spcAft>
        <a:defRPr sz="1100">
          <a:solidFill>
            <a:schemeClr val="bg2"/>
          </a:solidFill>
          <a:latin typeface="+mn-lt"/>
        </a:defRPr>
      </a:lvl7pPr>
      <a:lvl8pPr marL="1835150" algn="l" rtl="0" fontAlgn="base">
        <a:spcBef>
          <a:spcPct val="0"/>
        </a:spcBef>
        <a:spcAft>
          <a:spcPct val="0"/>
        </a:spcAft>
        <a:defRPr sz="1100">
          <a:solidFill>
            <a:schemeClr val="bg2"/>
          </a:solidFill>
          <a:latin typeface="+mn-lt"/>
        </a:defRPr>
      </a:lvl8pPr>
      <a:lvl9pPr marL="2292350" algn="l" rtl="0" fontAlgn="base">
        <a:spcBef>
          <a:spcPct val="0"/>
        </a:spcBef>
        <a:spcAft>
          <a:spcPct val="0"/>
        </a:spcAft>
        <a:defRPr sz="1100">
          <a:solidFill>
            <a:schemeClr val="bg2"/>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6169" name="Group 25"/>
          <p:cNvGrpSpPr>
            <a:grpSpLocks/>
          </p:cNvGrpSpPr>
          <p:nvPr/>
        </p:nvGrpSpPr>
        <p:grpSpPr bwMode="auto">
          <a:xfrm>
            <a:off x="0" y="0"/>
            <a:ext cx="9144000" cy="6858000"/>
            <a:chOff x="0" y="0"/>
            <a:chExt cx="5760" cy="4320"/>
          </a:xfrm>
        </p:grpSpPr>
        <p:pic>
          <p:nvPicPr>
            <p:cNvPr id="6163" name="Picture 19" descr="bas_couv2_fushia"/>
            <p:cNvPicPr>
              <a:picLocks noChangeAspect="1" noChangeArrowheads="1"/>
            </p:cNvPicPr>
            <p:nvPr userDrawn="1"/>
          </p:nvPicPr>
          <p:blipFill>
            <a:blip r:embed="rId13" cstate="print"/>
            <a:srcRect/>
            <a:stretch>
              <a:fillRect/>
            </a:stretch>
          </p:blipFill>
          <p:spPr bwMode="gray">
            <a:xfrm>
              <a:off x="0" y="3279"/>
              <a:ext cx="5760" cy="1041"/>
            </a:xfrm>
            <a:prstGeom prst="rect">
              <a:avLst/>
            </a:prstGeom>
            <a:noFill/>
          </p:spPr>
        </p:pic>
        <p:pic>
          <p:nvPicPr>
            <p:cNvPr id="6168" name="Picture 24" descr="Logo_couv_magenta_2.jpg                                        007C2719DUS                            BFF30B03:"/>
            <p:cNvPicPr>
              <a:picLocks noChangeAspect="1" noChangeArrowheads="1"/>
            </p:cNvPicPr>
            <p:nvPr userDrawn="1"/>
          </p:nvPicPr>
          <p:blipFill>
            <a:blip r:embed="rId14" cstate="print"/>
            <a:srcRect/>
            <a:stretch>
              <a:fillRect/>
            </a:stretch>
          </p:blipFill>
          <p:spPr bwMode="auto">
            <a:xfrm>
              <a:off x="0" y="0"/>
              <a:ext cx="5758" cy="1125"/>
            </a:xfrm>
            <a:prstGeom prst="rect">
              <a:avLst/>
            </a:prstGeom>
            <a:noFill/>
          </p:spPr>
        </p:pic>
      </p:grpSp>
      <p:sp>
        <p:nvSpPr>
          <p:cNvPr id="6146" name="Rectangle 2"/>
          <p:cNvSpPr>
            <a:spLocks noGrp="1" noChangeArrowheads="1"/>
          </p:cNvSpPr>
          <p:nvPr>
            <p:ph type="title"/>
          </p:nvPr>
        </p:nvSpPr>
        <p:spPr bwMode="gray">
          <a:xfrm>
            <a:off x="1331913" y="5229225"/>
            <a:ext cx="6480175" cy="566738"/>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p>
            <a:pPr lvl="0"/>
            <a:r>
              <a:rPr lang="fr-FR"/>
              <a:t>Cliquez et modifiez le titre</a:t>
            </a:r>
          </a:p>
        </p:txBody>
      </p:sp>
      <p:sp>
        <p:nvSpPr>
          <p:cNvPr id="6147" name="Rectangle 3"/>
          <p:cNvSpPr>
            <a:spLocks noGrp="1" noChangeArrowheads="1"/>
          </p:cNvSpPr>
          <p:nvPr>
            <p:ph type="body" idx="1"/>
          </p:nvPr>
        </p:nvSpPr>
        <p:spPr bwMode="gray">
          <a:xfrm>
            <a:off x="1331913" y="5805488"/>
            <a:ext cx="6480175" cy="36036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148" name="Rectangle 4"/>
          <p:cNvSpPr>
            <a:spLocks noGrp="1" noChangeArrowheads="1"/>
          </p:cNvSpPr>
          <p:nvPr>
            <p:ph type="dt" sz="half" idx="2"/>
          </p:nvPr>
        </p:nvSpPr>
        <p:spPr bwMode="gray">
          <a:xfrm>
            <a:off x="1331913" y="6253163"/>
            <a:ext cx="6480175" cy="47625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1200" b="1">
                <a:solidFill>
                  <a:schemeClr val="bg1"/>
                </a:solidFill>
              </a:defRPr>
            </a:lvl1pPr>
          </a:lstStyle>
          <a:p>
            <a:endParaRPr lang="fr-FR"/>
          </a:p>
        </p:txBody>
      </p:sp>
    </p:spTree>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hf hdr="0" ftr="0" dt="0"/>
  <p:txStyles>
    <p:titleStyle>
      <a:lvl1pPr algn="l" rtl="0" fontAlgn="base">
        <a:spcBef>
          <a:spcPct val="0"/>
        </a:spcBef>
        <a:spcAft>
          <a:spcPct val="0"/>
        </a:spcAft>
        <a:defRPr sz="3000">
          <a:solidFill>
            <a:schemeClr val="bg1"/>
          </a:solidFill>
          <a:latin typeface="+mj-lt"/>
          <a:ea typeface="+mj-ea"/>
          <a:cs typeface="+mj-cs"/>
        </a:defRPr>
      </a:lvl1pPr>
      <a:lvl2pPr algn="l" rtl="0" fontAlgn="base">
        <a:spcBef>
          <a:spcPct val="0"/>
        </a:spcBef>
        <a:spcAft>
          <a:spcPct val="0"/>
        </a:spcAft>
        <a:defRPr sz="3000">
          <a:solidFill>
            <a:schemeClr val="bg1"/>
          </a:solidFill>
          <a:latin typeface="Tahoma" pitchFamily="20" charset="0"/>
        </a:defRPr>
      </a:lvl2pPr>
      <a:lvl3pPr algn="l" rtl="0" fontAlgn="base">
        <a:spcBef>
          <a:spcPct val="0"/>
        </a:spcBef>
        <a:spcAft>
          <a:spcPct val="0"/>
        </a:spcAft>
        <a:defRPr sz="3000">
          <a:solidFill>
            <a:schemeClr val="bg1"/>
          </a:solidFill>
          <a:latin typeface="Tahoma" pitchFamily="20" charset="0"/>
        </a:defRPr>
      </a:lvl3pPr>
      <a:lvl4pPr algn="l" rtl="0" fontAlgn="base">
        <a:spcBef>
          <a:spcPct val="0"/>
        </a:spcBef>
        <a:spcAft>
          <a:spcPct val="0"/>
        </a:spcAft>
        <a:defRPr sz="3000">
          <a:solidFill>
            <a:schemeClr val="bg1"/>
          </a:solidFill>
          <a:latin typeface="Tahoma" pitchFamily="20" charset="0"/>
        </a:defRPr>
      </a:lvl4pPr>
      <a:lvl5pPr algn="l" rtl="0" fontAlgn="base">
        <a:spcBef>
          <a:spcPct val="0"/>
        </a:spcBef>
        <a:spcAft>
          <a:spcPct val="0"/>
        </a:spcAft>
        <a:defRPr sz="3000">
          <a:solidFill>
            <a:schemeClr val="bg1"/>
          </a:solidFill>
          <a:latin typeface="Tahoma" pitchFamily="20" charset="0"/>
        </a:defRPr>
      </a:lvl5pPr>
      <a:lvl6pPr marL="457200" algn="l" rtl="0" fontAlgn="base">
        <a:spcBef>
          <a:spcPct val="0"/>
        </a:spcBef>
        <a:spcAft>
          <a:spcPct val="0"/>
        </a:spcAft>
        <a:defRPr sz="3000">
          <a:solidFill>
            <a:schemeClr val="bg1"/>
          </a:solidFill>
          <a:latin typeface="Tahoma" pitchFamily="20" charset="0"/>
        </a:defRPr>
      </a:lvl6pPr>
      <a:lvl7pPr marL="914400" algn="l" rtl="0" fontAlgn="base">
        <a:spcBef>
          <a:spcPct val="0"/>
        </a:spcBef>
        <a:spcAft>
          <a:spcPct val="0"/>
        </a:spcAft>
        <a:defRPr sz="3000">
          <a:solidFill>
            <a:schemeClr val="bg1"/>
          </a:solidFill>
          <a:latin typeface="Tahoma" pitchFamily="20" charset="0"/>
        </a:defRPr>
      </a:lvl7pPr>
      <a:lvl8pPr marL="1371600" algn="l" rtl="0" fontAlgn="base">
        <a:spcBef>
          <a:spcPct val="0"/>
        </a:spcBef>
        <a:spcAft>
          <a:spcPct val="0"/>
        </a:spcAft>
        <a:defRPr sz="3000">
          <a:solidFill>
            <a:schemeClr val="bg1"/>
          </a:solidFill>
          <a:latin typeface="Tahoma" pitchFamily="20" charset="0"/>
        </a:defRPr>
      </a:lvl8pPr>
      <a:lvl9pPr marL="1828800" algn="l" rtl="0" fontAlgn="base">
        <a:spcBef>
          <a:spcPct val="0"/>
        </a:spcBef>
        <a:spcAft>
          <a:spcPct val="0"/>
        </a:spcAft>
        <a:defRPr sz="3000">
          <a:solidFill>
            <a:schemeClr val="bg1"/>
          </a:solidFill>
          <a:latin typeface="Tahoma" pitchFamily="20" charset="0"/>
        </a:defRPr>
      </a:lvl9pPr>
    </p:titleStyle>
    <p:bodyStyle>
      <a:lvl1pPr algn="l" rtl="0" fontAlgn="base">
        <a:spcBef>
          <a:spcPct val="20000"/>
        </a:spcBef>
        <a:spcAft>
          <a:spcPct val="0"/>
        </a:spcAft>
        <a:defRPr sz="1900">
          <a:solidFill>
            <a:schemeClr val="bg1"/>
          </a:solidFill>
          <a:latin typeface="+mn-lt"/>
          <a:ea typeface="+mn-ea"/>
          <a:cs typeface="+mn-cs"/>
        </a:defRPr>
      </a:lvl1pPr>
      <a:lvl2pPr marL="1588" algn="l" rtl="0" fontAlgn="base">
        <a:spcBef>
          <a:spcPct val="20000"/>
        </a:spcBef>
        <a:spcAft>
          <a:spcPct val="0"/>
        </a:spcAft>
        <a:defRPr sz="1900">
          <a:solidFill>
            <a:schemeClr val="bg1"/>
          </a:solidFill>
          <a:latin typeface="+mn-lt"/>
        </a:defRPr>
      </a:lvl2pPr>
      <a:lvl3pPr marL="3175" indent="1588" algn="l" rtl="0" fontAlgn="base">
        <a:spcBef>
          <a:spcPct val="20000"/>
        </a:spcBef>
        <a:spcAft>
          <a:spcPct val="0"/>
        </a:spcAft>
        <a:defRPr sz="1900">
          <a:solidFill>
            <a:schemeClr val="bg1"/>
          </a:solidFill>
          <a:latin typeface="+mn-lt"/>
        </a:defRPr>
      </a:lvl3pPr>
      <a:lvl4pPr marL="6350" indent="1588" algn="l" rtl="0" fontAlgn="base">
        <a:spcBef>
          <a:spcPct val="20000"/>
        </a:spcBef>
        <a:spcAft>
          <a:spcPct val="0"/>
        </a:spcAft>
        <a:defRPr sz="1900">
          <a:solidFill>
            <a:schemeClr val="bg1"/>
          </a:solidFill>
          <a:latin typeface="+mn-lt"/>
        </a:defRPr>
      </a:lvl4pPr>
      <a:lvl5pPr marL="9525" algn="l" rtl="0" fontAlgn="base">
        <a:spcBef>
          <a:spcPct val="20000"/>
        </a:spcBef>
        <a:spcAft>
          <a:spcPct val="0"/>
        </a:spcAft>
        <a:defRPr sz="1900">
          <a:solidFill>
            <a:schemeClr val="bg1"/>
          </a:solidFill>
          <a:latin typeface="+mn-lt"/>
        </a:defRPr>
      </a:lvl5pPr>
      <a:lvl6pPr marL="466725" algn="l" rtl="0" fontAlgn="base">
        <a:spcBef>
          <a:spcPct val="20000"/>
        </a:spcBef>
        <a:spcAft>
          <a:spcPct val="0"/>
        </a:spcAft>
        <a:defRPr sz="1900">
          <a:solidFill>
            <a:schemeClr val="bg1"/>
          </a:solidFill>
          <a:latin typeface="+mn-lt"/>
        </a:defRPr>
      </a:lvl6pPr>
      <a:lvl7pPr marL="923925" algn="l" rtl="0" fontAlgn="base">
        <a:spcBef>
          <a:spcPct val="20000"/>
        </a:spcBef>
        <a:spcAft>
          <a:spcPct val="0"/>
        </a:spcAft>
        <a:defRPr sz="1900">
          <a:solidFill>
            <a:schemeClr val="bg1"/>
          </a:solidFill>
          <a:latin typeface="+mn-lt"/>
        </a:defRPr>
      </a:lvl7pPr>
      <a:lvl8pPr marL="1381125" algn="l" rtl="0" fontAlgn="base">
        <a:spcBef>
          <a:spcPct val="20000"/>
        </a:spcBef>
        <a:spcAft>
          <a:spcPct val="0"/>
        </a:spcAft>
        <a:defRPr sz="1900">
          <a:solidFill>
            <a:schemeClr val="bg1"/>
          </a:solidFill>
          <a:latin typeface="+mn-lt"/>
        </a:defRPr>
      </a:lvl8pPr>
      <a:lvl9pPr marL="1838325" algn="l" rtl="0" fontAlgn="base">
        <a:spcBef>
          <a:spcPct val="20000"/>
        </a:spcBef>
        <a:spcAft>
          <a:spcPct val="0"/>
        </a:spcAft>
        <a:defRPr sz="1900">
          <a:solidFill>
            <a:schemeClr val="bg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42001" name="Group 17"/>
          <p:cNvGrpSpPr>
            <a:grpSpLocks/>
          </p:cNvGrpSpPr>
          <p:nvPr/>
        </p:nvGrpSpPr>
        <p:grpSpPr bwMode="auto">
          <a:xfrm>
            <a:off x="0" y="0"/>
            <a:ext cx="9144000" cy="6858000"/>
            <a:chOff x="0" y="0"/>
            <a:chExt cx="5760" cy="4320"/>
          </a:xfrm>
        </p:grpSpPr>
        <p:pic>
          <p:nvPicPr>
            <p:cNvPr id="41995" name="Picture 11" descr="bas_couv2_violet"/>
            <p:cNvPicPr>
              <a:picLocks noChangeAspect="1" noChangeArrowheads="1"/>
            </p:cNvPicPr>
            <p:nvPr userDrawn="1"/>
          </p:nvPicPr>
          <p:blipFill>
            <a:blip r:embed="rId13" cstate="print"/>
            <a:srcRect/>
            <a:stretch>
              <a:fillRect/>
            </a:stretch>
          </p:blipFill>
          <p:spPr bwMode="gray">
            <a:xfrm>
              <a:off x="0" y="3280"/>
              <a:ext cx="5760" cy="1040"/>
            </a:xfrm>
            <a:prstGeom prst="rect">
              <a:avLst/>
            </a:prstGeom>
            <a:noFill/>
          </p:spPr>
        </p:pic>
        <p:pic>
          <p:nvPicPr>
            <p:cNvPr id="42000" name="Picture 16" descr="Logo_couv_violet_2.jpg                                         007C2719DUS                            BFF30B03:"/>
            <p:cNvPicPr>
              <a:picLocks noChangeAspect="1" noChangeArrowheads="1"/>
            </p:cNvPicPr>
            <p:nvPr userDrawn="1"/>
          </p:nvPicPr>
          <p:blipFill>
            <a:blip r:embed="rId14" cstate="print"/>
            <a:srcRect/>
            <a:stretch>
              <a:fillRect/>
            </a:stretch>
          </p:blipFill>
          <p:spPr bwMode="auto">
            <a:xfrm>
              <a:off x="0" y="0"/>
              <a:ext cx="5758" cy="1125"/>
            </a:xfrm>
            <a:prstGeom prst="rect">
              <a:avLst/>
            </a:prstGeom>
            <a:noFill/>
          </p:spPr>
        </p:pic>
      </p:grpSp>
      <p:sp>
        <p:nvSpPr>
          <p:cNvPr id="41987" name="Rectangle 3"/>
          <p:cNvSpPr>
            <a:spLocks noGrp="1" noChangeArrowheads="1"/>
          </p:cNvSpPr>
          <p:nvPr>
            <p:ph type="title"/>
          </p:nvPr>
        </p:nvSpPr>
        <p:spPr bwMode="gray">
          <a:xfrm>
            <a:off x="1331913" y="5229225"/>
            <a:ext cx="6480175" cy="566738"/>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p>
            <a:pPr lvl="0"/>
            <a:r>
              <a:rPr lang="fr-FR"/>
              <a:t>Cliquez et modifiez le titre</a:t>
            </a:r>
          </a:p>
        </p:txBody>
      </p:sp>
      <p:sp>
        <p:nvSpPr>
          <p:cNvPr id="41988" name="Rectangle 4"/>
          <p:cNvSpPr>
            <a:spLocks noGrp="1" noChangeArrowheads="1"/>
          </p:cNvSpPr>
          <p:nvPr>
            <p:ph type="body" idx="1"/>
          </p:nvPr>
        </p:nvSpPr>
        <p:spPr bwMode="gray">
          <a:xfrm>
            <a:off x="1331913" y="5805488"/>
            <a:ext cx="6480175" cy="36036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1989" name="Rectangle 5"/>
          <p:cNvSpPr>
            <a:spLocks noGrp="1" noChangeArrowheads="1"/>
          </p:cNvSpPr>
          <p:nvPr>
            <p:ph type="dt" sz="half" idx="2"/>
          </p:nvPr>
        </p:nvSpPr>
        <p:spPr bwMode="gray">
          <a:xfrm>
            <a:off x="1331913" y="6253163"/>
            <a:ext cx="6480175" cy="47625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1200" b="1">
                <a:solidFill>
                  <a:schemeClr val="bg1"/>
                </a:solidFill>
              </a:defRPr>
            </a:lvl1pPr>
          </a:lstStyle>
          <a:p>
            <a:endParaRPr lang="fr-FR"/>
          </a:p>
        </p:txBody>
      </p:sp>
    </p:spTree>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Lst>
  <p:hf hdr="0" ftr="0" dt="0"/>
  <p:txStyles>
    <p:titleStyle>
      <a:lvl1pPr algn="l" rtl="0" fontAlgn="base">
        <a:spcBef>
          <a:spcPct val="0"/>
        </a:spcBef>
        <a:spcAft>
          <a:spcPct val="0"/>
        </a:spcAft>
        <a:defRPr sz="3000">
          <a:solidFill>
            <a:schemeClr val="bg1"/>
          </a:solidFill>
          <a:latin typeface="+mj-lt"/>
          <a:ea typeface="+mj-ea"/>
          <a:cs typeface="+mj-cs"/>
        </a:defRPr>
      </a:lvl1pPr>
      <a:lvl2pPr algn="l" rtl="0" fontAlgn="base">
        <a:spcBef>
          <a:spcPct val="0"/>
        </a:spcBef>
        <a:spcAft>
          <a:spcPct val="0"/>
        </a:spcAft>
        <a:defRPr sz="3000">
          <a:solidFill>
            <a:schemeClr val="bg1"/>
          </a:solidFill>
          <a:latin typeface="Tahoma" pitchFamily="20" charset="0"/>
        </a:defRPr>
      </a:lvl2pPr>
      <a:lvl3pPr algn="l" rtl="0" fontAlgn="base">
        <a:spcBef>
          <a:spcPct val="0"/>
        </a:spcBef>
        <a:spcAft>
          <a:spcPct val="0"/>
        </a:spcAft>
        <a:defRPr sz="3000">
          <a:solidFill>
            <a:schemeClr val="bg1"/>
          </a:solidFill>
          <a:latin typeface="Tahoma" pitchFamily="20" charset="0"/>
        </a:defRPr>
      </a:lvl3pPr>
      <a:lvl4pPr algn="l" rtl="0" fontAlgn="base">
        <a:spcBef>
          <a:spcPct val="0"/>
        </a:spcBef>
        <a:spcAft>
          <a:spcPct val="0"/>
        </a:spcAft>
        <a:defRPr sz="3000">
          <a:solidFill>
            <a:schemeClr val="bg1"/>
          </a:solidFill>
          <a:latin typeface="Tahoma" pitchFamily="20" charset="0"/>
        </a:defRPr>
      </a:lvl4pPr>
      <a:lvl5pPr algn="l" rtl="0" fontAlgn="base">
        <a:spcBef>
          <a:spcPct val="0"/>
        </a:spcBef>
        <a:spcAft>
          <a:spcPct val="0"/>
        </a:spcAft>
        <a:defRPr sz="3000">
          <a:solidFill>
            <a:schemeClr val="bg1"/>
          </a:solidFill>
          <a:latin typeface="Tahoma" pitchFamily="20" charset="0"/>
        </a:defRPr>
      </a:lvl5pPr>
      <a:lvl6pPr marL="457200" algn="l" rtl="0" fontAlgn="base">
        <a:spcBef>
          <a:spcPct val="0"/>
        </a:spcBef>
        <a:spcAft>
          <a:spcPct val="0"/>
        </a:spcAft>
        <a:defRPr sz="3000">
          <a:solidFill>
            <a:schemeClr val="bg1"/>
          </a:solidFill>
          <a:latin typeface="Tahoma" pitchFamily="20" charset="0"/>
        </a:defRPr>
      </a:lvl6pPr>
      <a:lvl7pPr marL="914400" algn="l" rtl="0" fontAlgn="base">
        <a:spcBef>
          <a:spcPct val="0"/>
        </a:spcBef>
        <a:spcAft>
          <a:spcPct val="0"/>
        </a:spcAft>
        <a:defRPr sz="3000">
          <a:solidFill>
            <a:schemeClr val="bg1"/>
          </a:solidFill>
          <a:latin typeface="Tahoma" pitchFamily="20" charset="0"/>
        </a:defRPr>
      </a:lvl7pPr>
      <a:lvl8pPr marL="1371600" algn="l" rtl="0" fontAlgn="base">
        <a:spcBef>
          <a:spcPct val="0"/>
        </a:spcBef>
        <a:spcAft>
          <a:spcPct val="0"/>
        </a:spcAft>
        <a:defRPr sz="3000">
          <a:solidFill>
            <a:schemeClr val="bg1"/>
          </a:solidFill>
          <a:latin typeface="Tahoma" pitchFamily="20" charset="0"/>
        </a:defRPr>
      </a:lvl8pPr>
      <a:lvl9pPr marL="1828800" algn="l" rtl="0" fontAlgn="base">
        <a:spcBef>
          <a:spcPct val="0"/>
        </a:spcBef>
        <a:spcAft>
          <a:spcPct val="0"/>
        </a:spcAft>
        <a:defRPr sz="3000">
          <a:solidFill>
            <a:schemeClr val="bg1"/>
          </a:solidFill>
          <a:latin typeface="Tahoma" pitchFamily="20" charset="0"/>
        </a:defRPr>
      </a:lvl9pPr>
    </p:titleStyle>
    <p:bodyStyle>
      <a:lvl1pPr algn="l" rtl="0" fontAlgn="base">
        <a:spcBef>
          <a:spcPct val="20000"/>
        </a:spcBef>
        <a:spcAft>
          <a:spcPct val="0"/>
        </a:spcAft>
        <a:defRPr sz="1900">
          <a:solidFill>
            <a:schemeClr val="bg1"/>
          </a:solidFill>
          <a:latin typeface="+mn-lt"/>
          <a:ea typeface="+mn-ea"/>
          <a:cs typeface="+mn-cs"/>
        </a:defRPr>
      </a:lvl1pPr>
      <a:lvl2pPr marL="1588" algn="l" rtl="0" fontAlgn="base">
        <a:spcBef>
          <a:spcPct val="20000"/>
        </a:spcBef>
        <a:spcAft>
          <a:spcPct val="0"/>
        </a:spcAft>
        <a:defRPr sz="1900">
          <a:solidFill>
            <a:schemeClr val="bg1"/>
          </a:solidFill>
          <a:latin typeface="+mn-lt"/>
        </a:defRPr>
      </a:lvl2pPr>
      <a:lvl3pPr marL="3175" indent="1588" algn="l" rtl="0" fontAlgn="base">
        <a:spcBef>
          <a:spcPct val="20000"/>
        </a:spcBef>
        <a:spcAft>
          <a:spcPct val="0"/>
        </a:spcAft>
        <a:defRPr sz="1900">
          <a:solidFill>
            <a:schemeClr val="bg1"/>
          </a:solidFill>
          <a:latin typeface="+mn-lt"/>
        </a:defRPr>
      </a:lvl3pPr>
      <a:lvl4pPr marL="6350" indent="1588" algn="l" rtl="0" fontAlgn="base">
        <a:spcBef>
          <a:spcPct val="20000"/>
        </a:spcBef>
        <a:spcAft>
          <a:spcPct val="0"/>
        </a:spcAft>
        <a:defRPr sz="1900">
          <a:solidFill>
            <a:schemeClr val="bg1"/>
          </a:solidFill>
          <a:latin typeface="+mn-lt"/>
        </a:defRPr>
      </a:lvl4pPr>
      <a:lvl5pPr marL="9525" algn="l" rtl="0" fontAlgn="base">
        <a:spcBef>
          <a:spcPct val="20000"/>
        </a:spcBef>
        <a:spcAft>
          <a:spcPct val="0"/>
        </a:spcAft>
        <a:defRPr sz="1900">
          <a:solidFill>
            <a:schemeClr val="bg1"/>
          </a:solidFill>
          <a:latin typeface="+mn-lt"/>
        </a:defRPr>
      </a:lvl5pPr>
      <a:lvl6pPr marL="466725" algn="l" rtl="0" fontAlgn="base">
        <a:spcBef>
          <a:spcPct val="20000"/>
        </a:spcBef>
        <a:spcAft>
          <a:spcPct val="0"/>
        </a:spcAft>
        <a:defRPr sz="1900">
          <a:solidFill>
            <a:schemeClr val="bg1"/>
          </a:solidFill>
          <a:latin typeface="+mn-lt"/>
        </a:defRPr>
      </a:lvl6pPr>
      <a:lvl7pPr marL="923925" algn="l" rtl="0" fontAlgn="base">
        <a:spcBef>
          <a:spcPct val="20000"/>
        </a:spcBef>
        <a:spcAft>
          <a:spcPct val="0"/>
        </a:spcAft>
        <a:defRPr sz="1900">
          <a:solidFill>
            <a:schemeClr val="bg1"/>
          </a:solidFill>
          <a:latin typeface="+mn-lt"/>
        </a:defRPr>
      </a:lvl7pPr>
      <a:lvl8pPr marL="1381125" algn="l" rtl="0" fontAlgn="base">
        <a:spcBef>
          <a:spcPct val="20000"/>
        </a:spcBef>
        <a:spcAft>
          <a:spcPct val="0"/>
        </a:spcAft>
        <a:defRPr sz="1900">
          <a:solidFill>
            <a:schemeClr val="bg1"/>
          </a:solidFill>
          <a:latin typeface="+mn-lt"/>
        </a:defRPr>
      </a:lvl8pPr>
      <a:lvl9pPr marL="1838325" algn="l" rtl="0" fontAlgn="base">
        <a:spcBef>
          <a:spcPct val="20000"/>
        </a:spcBef>
        <a:spcAft>
          <a:spcPct val="0"/>
        </a:spcAft>
        <a:defRPr sz="1900">
          <a:solidFill>
            <a:schemeClr val="bg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273" name="Picture 9" descr="fond_texte"/>
          <p:cNvPicPr>
            <a:picLocks noChangeAspect="1" noChangeArrowheads="1"/>
          </p:cNvPicPr>
          <p:nvPr/>
        </p:nvPicPr>
        <p:blipFill>
          <a:blip r:embed="rId13" cstate="print"/>
          <a:srcRect/>
          <a:stretch>
            <a:fillRect/>
          </a:stretch>
        </p:blipFill>
        <p:spPr bwMode="gray">
          <a:xfrm>
            <a:off x="0" y="5943600"/>
            <a:ext cx="9144000" cy="914400"/>
          </a:xfrm>
          <a:prstGeom prst="rect">
            <a:avLst/>
          </a:prstGeom>
          <a:noFill/>
        </p:spPr>
      </p:pic>
      <p:sp>
        <p:nvSpPr>
          <p:cNvPr id="11267" name="Rectangle 3"/>
          <p:cNvSpPr>
            <a:spLocks noGrp="1" noChangeArrowheads="1"/>
          </p:cNvSpPr>
          <p:nvPr>
            <p:ph type="title"/>
          </p:nvPr>
        </p:nvSpPr>
        <p:spPr bwMode="gray">
          <a:xfrm>
            <a:off x="1331913" y="884238"/>
            <a:ext cx="6480175" cy="1441450"/>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p>
            <a:pPr lvl="0"/>
            <a:r>
              <a:rPr lang="fr-FR"/>
              <a:t>Cliquez et modifiez le titre</a:t>
            </a:r>
          </a:p>
        </p:txBody>
      </p:sp>
      <p:sp>
        <p:nvSpPr>
          <p:cNvPr id="11268" name="Rectangle 4"/>
          <p:cNvSpPr>
            <a:spLocks noGrp="1" noChangeArrowheads="1"/>
          </p:cNvSpPr>
          <p:nvPr>
            <p:ph type="body" idx="1"/>
          </p:nvPr>
        </p:nvSpPr>
        <p:spPr bwMode="gray">
          <a:xfrm>
            <a:off x="1331913" y="2708275"/>
            <a:ext cx="6480175" cy="352901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1269" name="Rectangle 5"/>
          <p:cNvSpPr>
            <a:spLocks noGrp="1" noChangeArrowheads="1"/>
          </p:cNvSpPr>
          <p:nvPr>
            <p:ph type="ftr" sz="quarter" idx="3"/>
          </p:nvPr>
        </p:nvSpPr>
        <p:spPr bwMode="gray">
          <a:xfrm>
            <a:off x="1331913" y="6477000"/>
            <a:ext cx="5832475" cy="26035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defRPr sz="1000" b="1">
                <a:solidFill>
                  <a:srgbClr val="4D4D4D"/>
                </a:solidFill>
              </a:defRPr>
            </a:lvl1pPr>
          </a:lstStyle>
          <a:p>
            <a:endParaRPr lang="fr-FR"/>
          </a:p>
        </p:txBody>
      </p:sp>
      <p:sp>
        <p:nvSpPr>
          <p:cNvPr id="11270" name="Rectangle 6"/>
          <p:cNvSpPr>
            <a:spLocks noGrp="1" noChangeArrowheads="1"/>
          </p:cNvSpPr>
          <p:nvPr>
            <p:ph type="sldNum" sz="quarter" idx="4"/>
          </p:nvPr>
        </p:nvSpPr>
        <p:spPr bwMode="gray">
          <a:xfrm>
            <a:off x="331788" y="6469063"/>
            <a:ext cx="647700" cy="26035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defRPr sz="1000" b="1">
                <a:solidFill>
                  <a:srgbClr val="4D4D4D"/>
                </a:solidFill>
              </a:defRPr>
            </a:lvl1pPr>
          </a:lstStyle>
          <a:p>
            <a:fld id="{CD0F2176-62BB-4C14-A0C7-8EA454E112F8}" type="slidenum">
              <a:rPr lang="fr-FR"/>
              <a:pPr/>
              <a:t>‹N°›</a:t>
            </a:fld>
            <a:endParaRPr lang="fr-FR"/>
          </a:p>
        </p:txBody>
      </p:sp>
      <p:sp>
        <p:nvSpPr>
          <p:cNvPr id="11272" name="Line 8"/>
          <p:cNvSpPr>
            <a:spLocks noChangeShapeType="1"/>
          </p:cNvSpPr>
          <p:nvPr/>
        </p:nvSpPr>
        <p:spPr bwMode="gray">
          <a:xfrm flipH="1">
            <a:off x="1331913" y="2476500"/>
            <a:ext cx="431800" cy="0"/>
          </a:xfrm>
          <a:prstGeom prst="line">
            <a:avLst/>
          </a:prstGeom>
          <a:noFill/>
          <a:ln w="57150">
            <a:solidFill>
              <a:schemeClr val="tx1"/>
            </a:solidFill>
            <a:round/>
            <a:headEnd/>
            <a:tailEnd/>
          </a:ln>
          <a:effectLst/>
        </p:spPr>
        <p:txBody>
          <a:bodyPr/>
          <a:lstStyle/>
          <a:p>
            <a:endParaRPr lang="fr-FR"/>
          </a:p>
        </p:txBody>
      </p:sp>
    </p:spTree>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hf hdr="0" ftr="0" dt="0"/>
  <p:txStyles>
    <p:titleStyle>
      <a:lvl1pPr algn="l" rtl="0" fontAlgn="base">
        <a:spcBef>
          <a:spcPct val="0"/>
        </a:spcBef>
        <a:spcAft>
          <a:spcPct val="0"/>
        </a:spcAft>
        <a:defRPr sz="3200">
          <a:solidFill>
            <a:schemeClr val="tx1"/>
          </a:solidFill>
          <a:latin typeface="+mj-lt"/>
          <a:ea typeface="+mj-ea"/>
          <a:cs typeface="+mj-cs"/>
        </a:defRPr>
      </a:lvl1pPr>
      <a:lvl2pPr algn="l" rtl="0" fontAlgn="base">
        <a:spcBef>
          <a:spcPct val="0"/>
        </a:spcBef>
        <a:spcAft>
          <a:spcPct val="0"/>
        </a:spcAft>
        <a:defRPr sz="3200">
          <a:solidFill>
            <a:schemeClr val="tx1"/>
          </a:solidFill>
          <a:latin typeface="Tahoma" pitchFamily="20" charset="0"/>
        </a:defRPr>
      </a:lvl2pPr>
      <a:lvl3pPr algn="l" rtl="0" fontAlgn="base">
        <a:spcBef>
          <a:spcPct val="0"/>
        </a:spcBef>
        <a:spcAft>
          <a:spcPct val="0"/>
        </a:spcAft>
        <a:defRPr sz="3200">
          <a:solidFill>
            <a:schemeClr val="tx1"/>
          </a:solidFill>
          <a:latin typeface="Tahoma" pitchFamily="20" charset="0"/>
        </a:defRPr>
      </a:lvl3pPr>
      <a:lvl4pPr algn="l" rtl="0" fontAlgn="base">
        <a:spcBef>
          <a:spcPct val="0"/>
        </a:spcBef>
        <a:spcAft>
          <a:spcPct val="0"/>
        </a:spcAft>
        <a:defRPr sz="3200">
          <a:solidFill>
            <a:schemeClr val="tx1"/>
          </a:solidFill>
          <a:latin typeface="Tahoma" pitchFamily="20" charset="0"/>
        </a:defRPr>
      </a:lvl4pPr>
      <a:lvl5pPr algn="l" rtl="0" fontAlgn="base">
        <a:spcBef>
          <a:spcPct val="0"/>
        </a:spcBef>
        <a:spcAft>
          <a:spcPct val="0"/>
        </a:spcAft>
        <a:defRPr sz="3200">
          <a:solidFill>
            <a:schemeClr val="tx1"/>
          </a:solidFill>
          <a:latin typeface="Tahoma" pitchFamily="20" charset="0"/>
        </a:defRPr>
      </a:lvl5pPr>
      <a:lvl6pPr marL="457200" algn="l" rtl="0" fontAlgn="base">
        <a:spcBef>
          <a:spcPct val="0"/>
        </a:spcBef>
        <a:spcAft>
          <a:spcPct val="0"/>
        </a:spcAft>
        <a:defRPr sz="3200">
          <a:solidFill>
            <a:schemeClr val="tx1"/>
          </a:solidFill>
          <a:latin typeface="Tahoma" pitchFamily="20" charset="0"/>
        </a:defRPr>
      </a:lvl6pPr>
      <a:lvl7pPr marL="914400" algn="l" rtl="0" fontAlgn="base">
        <a:spcBef>
          <a:spcPct val="0"/>
        </a:spcBef>
        <a:spcAft>
          <a:spcPct val="0"/>
        </a:spcAft>
        <a:defRPr sz="3200">
          <a:solidFill>
            <a:schemeClr val="tx1"/>
          </a:solidFill>
          <a:latin typeface="Tahoma" pitchFamily="20" charset="0"/>
        </a:defRPr>
      </a:lvl7pPr>
      <a:lvl8pPr marL="1371600" algn="l" rtl="0" fontAlgn="base">
        <a:spcBef>
          <a:spcPct val="0"/>
        </a:spcBef>
        <a:spcAft>
          <a:spcPct val="0"/>
        </a:spcAft>
        <a:defRPr sz="3200">
          <a:solidFill>
            <a:schemeClr val="tx1"/>
          </a:solidFill>
          <a:latin typeface="Tahoma" pitchFamily="20" charset="0"/>
        </a:defRPr>
      </a:lvl8pPr>
      <a:lvl9pPr marL="1828800" algn="l" rtl="0" fontAlgn="base">
        <a:spcBef>
          <a:spcPct val="0"/>
        </a:spcBef>
        <a:spcAft>
          <a:spcPct val="0"/>
        </a:spcAft>
        <a:defRPr sz="3200">
          <a:solidFill>
            <a:schemeClr val="tx1"/>
          </a:solidFill>
          <a:latin typeface="Tahoma" pitchFamily="20" charset="0"/>
        </a:defRPr>
      </a:lvl9pPr>
    </p:titleStyle>
    <p:bodyStyle>
      <a:lvl1pPr algn="l" rtl="0" fontAlgn="base">
        <a:lnSpc>
          <a:spcPct val="110000"/>
        </a:lnSpc>
        <a:spcBef>
          <a:spcPct val="0"/>
        </a:spcBef>
        <a:spcAft>
          <a:spcPct val="0"/>
        </a:spcAft>
        <a:defRPr sz="2400">
          <a:solidFill>
            <a:schemeClr val="bg2"/>
          </a:solidFill>
          <a:latin typeface="+mn-lt"/>
          <a:ea typeface="+mn-ea"/>
          <a:cs typeface="+mn-cs"/>
        </a:defRPr>
      </a:lvl1pPr>
      <a:lvl2pPr marL="1588" algn="l" rtl="0" fontAlgn="base">
        <a:lnSpc>
          <a:spcPct val="110000"/>
        </a:lnSpc>
        <a:spcBef>
          <a:spcPct val="0"/>
        </a:spcBef>
        <a:spcAft>
          <a:spcPct val="0"/>
        </a:spcAft>
        <a:defRPr sz="2000">
          <a:solidFill>
            <a:schemeClr val="bg2"/>
          </a:solidFill>
          <a:latin typeface="+mn-lt"/>
        </a:defRPr>
      </a:lvl2pPr>
      <a:lvl3pPr marL="231775" indent="-228600" algn="l" rtl="0" fontAlgn="base">
        <a:lnSpc>
          <a:spcPct val="110000"/>
        </a:lnSpc>
        <a:spcBef>
          <a:spcPct val="0"/>
        </a:spcBef>
        <a:spcAft>
          <a:spcPct val="0"/>
        </a:spcAft>
        <a:buFont typeface="Tahoma" pitchFamily="20" charset="0"/>
        <a:buChar char="-"/>
        <a:defRPr sz="1600">
          <a:solidFill>
            <a:schemeClr val="bg2"/>
          </a:solidFill>
          <a:latin typeface="+mn-lt"/>
        </a:defRPr>
      </a:lvl3pPr>
      <a:lvl4pPr marL="461963" indent="-228600" algn="l" rtl="0" fontAlgn="base">
        <a:lnSpc>
          <a:spcPct val="110000"/>
        </a:lnSpc>
        <a:spcBef>
          <a:spcPct val="0"/>
        </a:spcBef>
        <a:spcAft>
          <a:spcPct val="0"/>
        </a:spcAft>
        <a:buChar char="•"/>
        <a:defRPr sz="1400">
          <a:solidFill>
            <a:schemeClr val="bg2"/>
          </a:solidFill>
          <a:latin typeface="+mn-lt"/>
        </a:defRPr>
      </a:lvl4pPr>
      <a:lvl5pPr marL="463550" algn="l" rtl="0" fontAlgn="base">
        <a:lnSpc>
          <a:spcPct val="110000"/>
        </a:lnSpc>
        <a:spcBef>
          <a:spcPct val="0"/>
        </a:spcBef>
        <a:spcAft>
          <a:spcPct val="0"/>
        </a:spcAft>
        <a:defRPr sz="1200">
          <a:solidFill>
            <a:schemeClr val="bg2"/>
          </a:solidFill>
          <a:latin typeface="+mn-lt"/>
        </a:defRPr>
      </a:lvl5pPr>
      <a:lvl6pPr marL="920750" algn="l" rtl="0" fontAlgn="base">
        <a:lnSpc>
          <a:spcPct val="110000"/>
        </a:lnSpc>
        <a:spcBef>
          <a:spcPct val="0"/>
        </a:spcBef>
        <a:spcAft>
          <a:spcPct val="0"/>
        </a:spcAft>
        <a:defRPr sz="1200">
          <a:solidFill>
            <a:schemeClr val="bg2"/>
          </a:solidFill>
          <a:latin typeface="+mn-lt"/>
        </a:defRPr>
      </a:lvl6pPr>
      <a:lvl7pPr marL="1377950" algn="l" rtl="0" fontAlgn="base">
        <a:lnSpc>
          <a:spcPct val="110000"/>
        </a:lnSpc>
        <a:spcBef>
          <a:spcPct val="0"/>
        </a:spcBef>
        <a:spcAft>
          <a:spcPct val="0"/>
        </a:spcAft>
        <a:defRPr sz="1200">
          <a:solidFill>
            <a:schemeClr val="bg2"/>
          </a:solidFill>
          <a:latin typeface="+mn-lt"/>
        </a:defRPr>
      </a:lvl7pPr>
      <a:lvl8pPr marL="1835150" algn="l" rtl="0" fontAlgn="base">
        <a:lnSpc>
          <a:spcPct val="110000"/>
        </a:lnSpc>
        <a:spcBef>
          <a:spcPct val="0"/>
        </a:spcBef>
        <a:spcAft>
          <a:spcPct val="0"/>
        </a:spcAft>
        <a:defRPr sz="1200">
          <a:solidFill>
            <a:schemeClr val="bg2"/>
          </a:solidFill>
          <a:latin typeface="+mn-lt"/>
        </a:defRPr>
      </a:lvl8pPr>
      <a:lvl9pPr marL="2292350" algn="l" rtl="0" fontAlgn="base">
        <a:lnSpc>
          <a:spcPct val="110000"/>
        </a:lnSpc>
        <a:spcBef>
          <a:spcPct val="0"/>
        </a:spcBef>
        <a:spcAft>
          <a:spcPct val="0"/>
        </a:spcAft>
        <a:defRPr sz="1200">
          <a:solidFill>
            <a:schemeClr val="bg2"/>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4345" name="Picture 9" descr="fond_texte"/>
          <p:cNvPicPr>
            <a:picLocks noChangeAspect="1" noChangeArrowheads="1"/>
          </p:cNvPicPr>
          <p:nvPr/>
        </p:nvPicPr>
        <p:blipFill>
          <a:blip r:embed="rId13" cstate="print"/>
          <a:srcRect/>
          <a:stretch>
            <a:fillRect/>
          </a:stretch>
        </p:blipFill>
        <p:spPr bwMode="gray">
          <a:xfrm>
            <a:off x="0" y="5943600"/>
            <a:ext cx="9144000" cy="914400"/>
          </a:xfrm>
          <a:prstGeom prst="rect">
            <a:avLst/>
          </a:prstGeom>
          <a:noFill/>
        </p:spPr>
      </p:pic>
      <p:sp>
        <p:nvSpPr>
          <p:cNvPr id="14339" name="Rectangle 3"/>
          <p:cNvSpPr>
            <a:spLocks noGrp="1" noChangeArrowheads="1"/>
          </p:cNvSpPr>
          <p:nvPr>
            <p:ph type="title"/>
          </p:nvPr>
        </p:nvSpPr>
        <p:spPr bwMode="gray">
          <a:xfrm>
            <a:off x="1331913" y="884238"/>
            <a:ext cx="6480175" cy="1441450"/>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p>
            <a:pPr lvl="0"/>
            <a:r>
              <a:rPr lang="fr-FR"/>
              <a:t>Cliquez et modifiez le titre</a:t>
            </a:r>
          </a:p>
        </p:txBody>
      </p:sp>
      <p:sp>
        <p:nvSpPr>
          <p:cNvPr id="14340" name="Rectangle 4"/>
          <p:cNvSpPr>
            <a:spLocks noGrp="1" noChangeArrowheads="1"/>
          </p:cNvSpPr>
          <p:nvPr>
            <p:ph type="body" idx="1"/>
          </p:nvPr>
        </p:nvSpPr>
        <p:spPr bwMode="gray">
          <a:xfrm>
            <a:off x="1331913" y="2795588"/>
            <a:ext cx="6480175" cy="34417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4341" name="Rectangle 5"/>
          <p:cNvSpPr>
            <a:spLocks noGrp="1" noChangeArrowheads="1"/>
          </p:cNvSpPr>
          <p:nvPr>
            <p:ph type="ftr" sz="quarter" idx="3"/>
          </p:nvPr>
        </p:nvSpPr>
        <p:spPr bwMode="gray">
          <a:xfrm>
            <a:off x="1331913" y="6477000"/>
            <a:ext cx="5832475" cy="26035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defRPr sz="1000" b="1">
                <a:solidFill>
                  <a:srgbClr val="4D4D4D"/>
                </a:solidFill>
              </a:defRPr>
            </a:lvl1pPr>
          </a:lstStyle>
          <a:p>
            <a:endParaRPr lang="fr-FR"/>
          </a:p>
        </p:txBody>
      </p:sp>
      <p:sp>
        <p:nvSpPr>
          <p:cNvPr id="14342" name="Rectangle 6"/>
          <p:cNvSpPr>
            <a:spLocks noGrp="1" noChangeArrowheads="1"/>
          </p:cNvSpPr>
          <p:nvPr>
            <p:ph type="sldNum" sz="quarter" idx="4"/>
          </p:nvPr>
        </p:nvSpPr>
        <p:spPr bwMode="gray">
          <a:xfrm>
            <a:off x="331788" y="6469063"/>
            <a:ext cx="647700" cy="26035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defRPr sz="1000" b="1">
                <a:solidFill>
                  <a:srgbClr val="4D4D4D"/>
                </a:solidFill>
              </a:defRPr>
            </a:lvl1pPr>
          </a:lstStyle>
          <a:p>
            <a:fld id="{DEBB0540-BE6F-436F-A97D-D385CF56303C}" type="slidenum">
              <a:rPr lang="fr-FR"/>
              <a:pPr/>
              <a:t>‹N°›</a:t>
            </a:fld>
            <a:endParaRPr lang="fr-FR"/>
          </a:p>
        </p:txBody>
      </p:sp>
      <p:sp>
        <p:nvSpPr>
          <p:cNvPr id="14343" name="Line 7"/>
          <p:cNvSpPr>
            <a:spLocks noChangeShapeType="1"/>
          </p:cNvSpPr>
          <p:nvPr/>
        </p:nvSpPr>
        <p:spPr bwMode="gray">
          <a:xfrm flipH="1">
            <a:off x="1331913" y="2587625"/>
            <a:ext cx="503237" cy="0"/>
          </a:xfrm>
          <a:prstGeom prst="line">
            <a:avLst/>
          </a:prstGeom>
          <a:noFill/>
          <a:ln w="57150">
            <a:solidFill>
              <a:schemeClr val="tx1"/>
            </a:solidFill>
            <a:round/>
            <a:headEnd/>
            <a:tailEnd/>
          </a:ln>
          <a:effectLst/>
        </p:spPr>
        <p:txBody>
          <a:bodyPr/>
          <a:lstStyle/>
          <a:p>
            <a:endParaRPr lang="fr-FR"/>
          </a:p>
        </p:txBody>
      </p:sp>
    </p:spTree>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hf hdr="0" ftr="0" dt="0"/>
  <p:txStyles>
    <p:titleStyle>
      <a:lvl1pPr algn="l" rtl="0" fontAlgn="base">
        <a:spcBef>
          <a:spcPct val="0"/>
        </a:spcBef>
        <a:spcAft>
          <a:spcPct val="0"/>
        </a:spcAft>
        <a:defRPr sz="3800" b="1">
          <a:solidFill>
            <a:schemeClr val="bg2"/>
          </a:solidFill>
          <a:latin typeface="+mj-lt"/>
          <a:ea typeface="+mj-ea"/>
          <a:cs typeface="+mj-cs"/>
        </a:defRPr>
      </a:lvl1pPr>
      <a:lvl2pPr algn="l" rtl="0" fontAlgn="base">
        <a:spcBef>
          <a:spcPct val="0"/>
        </a:spcBef>
        <a:spcAft>
          <a:spcPct val="0"/>
        </a:spcAft>
        <a:defRPr sz="3800" b="1">
          <a:solidFill>
            <a:schemeClr val="bg2"/>
          </a:solidFill>
          <a:latin typeface="Tahoma" pitchFamily="20" charset="0"/>
        </a:defRPr>
      </a:lvl2pPr>
      <a:lvl3pPr algn="l" rtl="0" fontAlgn="base">
        <a:spcBef>
          <a:spcPct val="0"/>
        </a:spcBef>
        <a:spcAft>
          <a:spcPct val="0"/>
        </a:spcAft>
        <a:defRPr sz="3800" b="1">
          <a:solidFill>
            <a:schemeClr val="bg2"/>
          </a:solidFill>
          <a:latin typeface="Tahoma" pitchFamily="20" charset="0"/>
        </a:defRPr>
      </a:lvl3pPr>
      <a:lvl4pPr algn="l" rtl="0" fontAlgn="base">
        <a:spcBef>
          <a:spcPct val="0"/>
        </a:spcBef>
        <a:spcAft>
          <a:spcPct val="0"/>
        </a:spcAft>
        <a:defRPr sz="3800" b="1">
          <a:solidFill>
            <a:schemeClr val="bg2"/>
          </a:solidFill>
          <a:latin typeface="Tahoma" pitchFamily="20" charset="0"/>
        </a:defRPr>
      </a:lvl4pPr>
      <a:lvl5pPr algn="l" rtl="0" fontAlgn="base">
        <a:spcBef>
          <a:spcPct val="0"/>
        </a:spcBef>
        <a:spcAft>
          <a:spcPct val="0"/>
        </a:spcAft>
        <a:defRPr sz="3800" b="1">
          <a:solidFill>
            <a:schemeClr val="bg2"/>
          </a:solidFill>
          <a:latin typeface="Tahoma" pitchFamily="20" charset="0"/>
        </a:defRPr>
      </a:lvl5pPr>
      <a:lvl6pPr marL="457200" algn="l" rtl="0" fontAlgn="base">
        <a:spcBef>
          <a:spcPct val="0"/>
        </a:spcBef>
        <a:spcAft>
          <a:spcPct val="0"/>
        </a:spcAft>
        <a:defRPr sz="3800" b="1">
          <a:solidFill>
            <a:schemeClr val="bg2"/>
          </a:solidFill>
          <a:latin typeface="Tahoma" pitchFamily="20" charset="0"/>
        </a:defRPr>
      </a:lvl6pPr>
      <a:lvl7pPr marL="914400" algn="l" rtl="0" fontAlgn="base">
        <a:spcBef>
          <a:spcPct val="0"/>
        </a:spcBef>
        <a:spcAft>
          <a:spcPct val="0"/>
        </a:spcAft>
        <a:defRPr sz="3800" b="1">
          <a:solidFill>
            <a:schemeClr val="bg2"/>
          </a:solidFill>
          <a:latin typeface="Tahoma" pitchFamily="20" charset="0"/>
        </a:defRPr>
      </a:lvl7pPr>
      <a:lvl8pPr marL="1371600" algn="l" rtl="0" fontAlgn="base">
        <a:spcBef>
          <a:spcPct val="0"/>
        </a:spcBef>
        <a:spcAft>
          <a:spcPct val="0"/>
        </a:spcAft>
        <a:defRPr sz="3800" b="1">
          <a:solidFill>
            <a:schemeClr val="bg2"/>
          </a:solidFill>
          <a:latin typeface="Tahoma" pitchFamily="20" charset="0"/>
        </a:defRPr>
      </a:lvl8pPr>
      <a:lvl9pPr marL="1828800" algn="l" rtl="0" fontAlgn="base">
        <a:spcBef>
          <a:spcPct val="0"/>
        </a:spcBef>
        <a:spcAft>
          <a:spcPct val="0"/>
        </a:spcAft>
        <a:defRPr sz="3800" b="1">
          <a:solidFill>
            <a:schemeClr val="bg2"/>
          </a:solidFill>
          <a:latin typeface="Tahoma" pitchFamily="20" charset="0"/>
        </a:defRPr>
      </a:lvl9pPr>
    </p:titleStyle>
    <p:bodyStyle>
      <a:lvl1pPr algn="l" rtl="0" fontAlgn="base">
        <a:spcBef>
          <a:spcPct val="0"/>
        </a:spcBef>
        <a:spcAft>
          <a:spcPct val="0"/>
        </a:spcAft>
        <a:defRPr sz="3200" b="1">
          <a:solidFill>
            <a:schemeClr val="tx1"/>
          </a:solidFill>
          <a:latin typeface="+mn-lt"/>
          <a:ea typeface="+mn-ea"/>
          <a:cs typeface="+mn-cs"/>
        </a:defRPr>
      </a:lvl1pPr>
      <a:lvl2pPr marL="1588" algn="l" rtl="0" fontAlgn="base">
        <a:spcBef>
          <a:spcPct val="0"/>
        </a:spcBef>
        <a:spcAft>
          <a:spcPct val="0"/>
        </a:spcAft>
        <a:defRPr sz="3200">
          <a:solidFill>
            <a:schemeClr val="tx1"/>
          </a:solidFill>
          <a:latin typeface="+mn-lt"/>
        </a:defRPr>
      </a:lvl2pPr>
      <a:lvl3pPr marL="231775" indent="-228600" algn="l" rtl="0" fontAlgn="base">
        <a:spcBef>
          <a:spcPct val="0"/>
        </a:spcBef>
        <a:spcAft>
          <a:spcPct val="0"/>
        </a:spcAft>
        <a:buFont typeface="Tahoma" pitchFamily="20" charset="0"/>
        <a:buChar char="-"/>
        <a:defRPr sz="1600">
          <a:solidFill>
            <a:schemeClr val="tx1"/>
          </a:solidFill>
          <a:latin typeface="+mn-lt"/>
        </a:defRPr>
      </a:lvl3pPr>
      <a:lvl4pPr marL="461963" indent="-228600" algn="l" rtl="0" fontAlgn="base">
        <a:spcBef>
          <a:spcPct val="0"/>
        </a:spcBef>
        <a:spcAft>
          <a:spcPct val="0"/>
        </a:spcAft>
        <a:buChar char="•"/>
        <a:defRPr sz="1400">
          <a:solidFill>
            <a:schemeClr val="tx1"/>
          </a:solidFill>
          <a:latin typeface="+mn-lt"/>
        </a:defRPr>
      </a:lvl4pPr>
      <a:lvl5pPr marL="463550" algn="l" rtl="0" fontAlgn="base">
        <a:spcBef>
          <a:spcPct val="0"/>
        </a:spcBef>
        <a:spcAft>
          <a:spcPct val="0"/>
        </a:spcAft>
        <a:defRPr sz="1200">
          <a:solidFill>
            <a:schemeClr val="tx1"/>
          </a:solidFill>
          <a:latin typeface="+mn-lt"/>
        </a:defRPr>
      </a:lvl5pPr>
      <a:lvl6pPr marL="920750" algn="l" rtl="0" fontAlgn="base">
        <a:spcBef>
          <a:spcPct val="0"/>
        </a:spcBef>
        <a:spcAft>
          <a:spcPct val="0"/>
        </a:spcAft>
        <a:defRPr sz="1200">
          <a:solidFill>
            <a:schemeClr val="tx1"/>
          </a:solidFill>
          <a:latin typeface="+mn-lt"/>
        </a:defRPr>
      </a:lvl6pPr>
      <a:lvl7pPr marL="1377950" algn="l" rtl="0" fontAlgn="base">
        <a:spcBef>
          <a:spcPct val="0"/>
        </a:spcBef>
        <a:spcAft>
          <a:spcPct val="0"/>
        </a:spcAft>
        <a:defRPr sz="1200">
          <a:solidFill>
            <a:schemeClr val="tx1"/>
          </a:solidFill>
          <a:latin typeface="+mn-lt"/>
        </a:defRPr>
      </a:lvl7pPr>
      <a:lvl8pPr marL="1835150" algn="l" rtl="0" fontAlgn="base">
        <a:spcBef>
          <a:spcPct val="0"/>
        </a:spcBef>
        <a:spcAft>
          <a:spcPct val="0"/>
        </a:spcAft>
        <a:defRPr sz="1200">
          <a:solidFill>
            <a:schemeClr val="tx1"/>
          </a:solidFill>
          <a:latin typeface="+mn-lt"/>
        </a:defRPr>
      </a:lvl8pPr>
      <a:lvl9pPr marL="2292350" algn="l" rtl="0" fontAlgn="base">
        <a:spcBef>
          <a:spcPct val="0"/>
        </a:spcBef>
        <a:spcAft>
          <a:spcPct val="0"/>
        </a:spcAft>
        <a:defRPr sz="12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9.png"/><Relationship Id="rId1" Type="http://schemas.openxmlformats.org/officeDocument/2006/relationships/slideLayout" Target="../slideLayouts/slideLayout12.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6.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hyperlink" Target="mailto:rte-france@bravosolution.fr" TargetMode="External"/><Relationship Id="rId2" Type="http://schemas.openxmlformats.org/officeDocument/2006/relationships/image" Target="../media/image45.pn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hyperlink" Target="http://www.screencast.com/t/9aPOBvaCQA" TargetMode="External"/><Relationship Id="rId2" Type="http://schemas.openxmlformats.org/officeDocument/2006/relationships/image" Target="../media/image18.png"/><Relationship Id="rId1" Type="http://schemas.openxmlformats.org/officeDocument/2006/relationships/slideLayout" Target="../slideLayouts/slideLayout12.xml"/><Relationship Id="rId4" Type="http://schemas.openxmlformats.org/officeDocument/2006/relationships/image" Target="../media/image46.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www.rte-france.bravosolution.com/"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4283968" y="1844824"/>
            <a:ext cx="4248150" cy="2043112"/>
          </a:xfrm>
        </p:spPr>
        <p:txBody>
          <a:bodyPr/>
          <a:lstStyle/>
          <a:p>
            <a:r>
              <a:rPr lang="fr-FR" dirty="0"/>
              <a:t>Memento Fournisseurs</a:t>
            </a:r>
            <a:br>
              <a:rPr lang="fr-FR" dirty="0"/>
            </a:br>
            <a:r>
              <a:rPr lang="fr-FR" dirty="0"/>
              <a:t>Plateforme - e-Achats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496" y="44624"/>
            <a:ext cx="6480175" cy="432048"/>
          </a:xfrm>
        </p:spPr>
        <p:txBody>
          <a:bodyPr/>
          <a:lstStyle/>
          <a:p>
            <a:r>
              <a:rPr lang="fr-FR" dirty="0"/>
              <a:t> 1 – Accès à l’espace fournisseurs RTE</a:t>
            </a:r>
          </a:p>
        </p:txBody>
      </p:sp>
      <p:sp>
        <p:nvSpPr>
          <p:cNvPr id="6" name="ZoneTexte 5"/>
          <p:cNvSpPr txBox="1"/>
          <p:nvPr/>
        </p:nvSpPr>
        <p:spPr>
          <a:xfrm>
            <a:off x="395536" y="404664"/>
            <a:ext cx="7200800" cy="646331"/>
          </a:xfrm>
          <a:prstGeom prst="rect">
            <a:avLst/>
          </a:prstGeom>
          <a:noFill/>
        </p:spPr>
        <p:txBody>
          <a:bodyPr wrap="square" rtlCol="0">
            <a:spAutoFit/>
          </a:bodyPr>
          <a:lstStyle/>
          <a:p>
            <a:pPr>
              <a:buFont typeface="Wingdings" pitchFamily="2" charset="2"/>
              <a:buChar char="Ø"/>
            </a:pPr>
            <a:r>
              <a:rPr lang="fr-FR" dirty="0">
                <a:solidFill>
                  <a:srgbClr val="C00000"/>
                </a:solidFill>
              </a:rPr>
              <a:t> Validation des conditions générales de l’utilisation de la plateforme  e-achats</a:t>
            </a:r>
          </a:p>
        </p:txBody>
      </p:sp>
      <p:sp>
        <p:nvSpPr>
          <p:cNvPr id="8" name="Espace réservé du numéro de diapositive 7"/>
          <p:cNvSpPr>
            <a:spLocks noGrp="1"/>
          </p:cNvSpPr>
          <p:nvPr>
            <p:ph type="sldNum" sz="quarter" idx="11"/>
          </p:nvPr>
        </p:nvSpPr>
        <p:spPr/>
        <p:txBody>
          <a:bodyPr/>
          <a:lstStyle/>
          <a:p>
            <a:fld id="{F3D2C007-F980-4C98-80FF-70262659CE27}" type="slidenum">
              <a:rPr lang="fr-FR" smtClean="0"/>
              <a:pPr/>
              <a:t>10</a:t>
            </a:fld>
            <a:endParaRPr lang="fr-FR"/>
          </a:p>
        </p:txBody>
      </p:sp>
      <p:pic>
        <p:nvPicPr>
          <p:cNvPr id="3" name="Image 2"/>
          <p:cNvPicPr>
            <a:picLocks noChangeAspect="1"/>
          </p:cNvPicPr>
          <p:nvPr/>
        </p:nvPicPr>
        <p:blipFill>
          <a:blip r:embed="rId2"/>
          <a:stretch>
            <a:fillRect/>
          </a:stretch>
        </p:blipFill>
        <p:spPr>
          <a:xfrm>
            <a:off x="395536" y="1052736"/>
            <a:ext cx="7831315" cy="4419311"/>
          </a:xfrm>
          <a:prstGeom prst="rect">
            <a:avLst/>
          </a:prstGeom>
          <a:ln>
            <a:noFill/>
          </a:ln>
          <a:effectLst>
            <a:outerShdw blurRad="292100" dist="139700" dir="2700000" algn="tl" rotWithShape="0">
              <a:srgbClr val="333333">
                <a:alpha val="65000"/>
              </a:srgbClr>
            </a:outerShdw>
          </a:effectLst>
        </p:spPr>
      </p:pic>
      <p:sp>
        <p:nvSpPr>
          <p:cNvPr id="7" name="Rectangle 6"/>
          <p:cNvSpPr/>
          <p:nvPr/>
        </p:nvSpPr>
        <p:spPr>
          <a:xfrm>
            <a:off x="395536" y="1772816"/>
            <a:ext cx="7848872" cy="3024336"/>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AutoShape 6"/>
          <p:cNvSpPr>
            <a:spLocks/>
          </p:cNvSpPr>
          <p:nvPr/>
        </p:nvSpPr>
        <p:spPr bwMode="auto">
          <a:xfrm>
            <a:off x="6012160" y="5229200"/>
            <a:ext cx="1728192" cy="864096"/>
          </a:xfrm>
          <a:prstGeom prst="borderCallout2">
            <a:avLst>
              <a:gd name="adj1" fmla="val 41923"/>
              <a:gd name="adj2" fmla="val 702"/>
              <a:gd name="adj3" fmla="val 45142"/>
              <a:gd name="adj4" fmla="val -12631"/>
              <a:gd name="adj5" fmla="val -12199"/>
              <a:gd name="adj6" fmla="val -278929"/>
            </a:avLst>
          </a:prstGeom>
          <a:gradFill rotWithShape="1">
            <a:gsLst>
              <a:gs pos="0">
                <a:srgbClr val="3333CC">
                  <a:tint val="50000"/>
                  <a:satMod val="300000"/>
                </a:srgbClr>
              </a:gs>
              <a:gs pos="35000">
                <a:srgbClr val="3333CC">
                  <a:tint val="37000"/>
                  <a:satMod val="300000"/>
                </a:srgbClr>
              </a:gs>
              <a:gs pos="100000">
                <a:srgbClr val="3333CC">
                  <a:tint val="15000"/>
                  <a:satMod val="350000"/>
                </a:srgbClr>
              </a:gs>
            </a:gsLst>
            <a:lin ang="16200000" scaled="1"/>
          </a:gradFill>
          <a:ln w="9525" cap="flat" cmpd="sng" algn="ctr">
            <a:solidFill>
              <a:srgbClr val="2D2DB9"/>
            </a:solidFill>
            <a:prstDash val="solid"/>
            <a:headEnd type="none" w="med" len="med"/>
            <a:tailEnd type="triangle" w="med" len="med"/>
          </a:ln>
          <a:effectLst>
            <a:outerShdw blurRad="40000" dist="20000" dir="5400000" rotWithShape="0">
              <a:srgbClr val="000000">
                <a:alpha val="38000"/>
              </a:srgbClr>
            </a:outerShdw>
          </a:effectLst>
        </p:spPr>
        <p:txBody>
          <a:bodyPr anchor="ctr"/>
          <a:lstStyle/>
          <a:p>
            <a:pPr defTabSz="2056079" fontAlgn="auto">
              <a:lnSpc>
                <a:spcPct val="90000"/>
              </a:lnSpc>
              <a:spcBef>
                <a:spcPts val="0"/>
              </a:spcBef>
              <a:spcAft>
                <a:spcPts val="0"/>
              </a:spcAft>
              <a:defRPr/>
            </a:pPr>
            <a:r>
              <a:rPr lang="fr-FR" sz="1050" b="1" kern="0" dirty="0">
                <a:solidFill>
                  <a:srgbClr val="392066"/>
                </a:solidFill>
                <a:latin typeface="Calibri" pitchFamily="34" charset="0"/>
              </a:rPr>
              <a:t>A la première connexion, vous devez lire et cocher « accepter les conditions générales d’utilisation »</a:t>
            </a:r>
          </a:p>
        </p:txBody>
      </p:sp>
      <p:sp>
        <p:nvSpPr>
          <p:cNvPr id="10" name="Rectangle 9"/>
          <p:cNvSpPr/>
          <p:nvPr/>
        </p:nvSpPr>
        <p:spPr>
          <a:xfrm>
            <a:off x="755576" y="4869160"/>
            <a:ext cx="1080120" cy="51244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8547795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a:t>2 - Manifester son intérêt pour un avis d’appel à concurrence</a:t>
            </a:r>
          </a:p>
        </p:txBody>
      </p:sp>
      <p:sp>
        <p:nvSpPr>
          <p:cNvPr id="3" name="Espace réservé du numéro de diapositive 2"/>
          <p:cNvSpPr>
            <a:spLocks noGrp="1"/>
          </p:cNvSpPr>
          <p:nvPr>
            <p:ph type="sldNum" sz="quarter" idx="11"/>
          </p:nvPr>
        </p:nvSpPr>
        <p:spPr/>
        <p:txBody>
          <a:bodyPr/>
          <a:lstStyle/>
          <a:p>
            <a:fld id="{44192C83-B05C-4CF5-82E5-D550D93776DE}" type="slidenum">
              <a:rPr lang="fr-FR" smtClean="0"/>
              <a:pPr/>
              <a:t>11</a:t>
            </a:fld>
            <a:endParaRPr lang="fr-FR"/>
          </a:p>
        </p:txBody>
      </p:sp>
    </p:spTree>
    <p:extLst>
      <p:ext uri="{BB962C8B-B14F-4D97-AF65-F5344CB8AC3E}">
        <p14:creationId xmlns:p14="http://schemas.microsoft.com/office/powerpoint/2010/main" val="24588178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496" y="44624"/>
            <a:ext cx="8856984" cy="432048"/>
          </a:xfrm>
        </p:spPr>
        <p:txBody>
          <a:bodyPr/>
          <a:lstStyle/>
          <a:p>
            <a:r>
              <a:rPr lang="fr-FR" dirty="0"/>
              <a:t>2- Manifester son intérêt pour un avis d’appel à la concurrence</a:t>
            </a:r>
          </a:p>
        </p:txBody>
      </p:sp>
      <p:sp>
        <p:nvSpPr>
          <p:cNvPr id="6" name="ZoneTexte 5"/>
          <p:cNvSpPr txBox="1"/>
          <p:nvPr/>
        </p:nvSpPr>
        <p:spPr>
          <a:xfrm>
            <a:off x="395536" y="404664"/>
            <a:ext cx="7200800" cy="369332"/>
          </a:xfrm>
          <a:prstGeom prst="rect">
            <a:avLst/>
          </a:prstGeom>
          <a:noFill/>
        </p:spPr>
        <p:txBody>
          <a:bodyPr wrap="square" rtlCol="0">
            <a:spAutoFit/>
          </a:bodyPr>
          <a:lstStyle/>
          <a:p>
            <a:pPr>
              <a:buFont typeface="Wingdings" pitchFamily="2" charset="2"/>
              <a:buChar char="Ø"/>
            </a:pPr>
            <a:r>
              <a:rPr lang="fr-FR" dirty="0">
                <a:solidFill>
                  <a:srgbClr val="C00000"/>
                </a:solidFill>
              </a:rPr>
              <a:t> Accéder aux opportunités</a:t>
            </a:r>
          </a:p>
        </p:txBody>
      </p:sp>
      <p:sp>
        <p:nvSpPr>
          <p:cNvPr id="8" name="Espace réservé du numéro de diapositive 7"/>
          <p:cNvSpPr>
            <a:spLocks noGrp="1"/>
          </p:cNvSpPr>
          <p:nvPr>
            <p:ph type="sldNum" sz="quarter" idx="11"/>
          </p:nvPr>
        </p:nvSpPr>
        <p:spPr/>
        <p:txBody>
          <a:bodyPr/>
          <a:lstStyle/>
          <a:p>
            <a:fld id="{F3D2C007-F980-4C98-80FF-70262659CE27}" type="slidenum">
              <a:rPr lang="fr-FR" smtClean="0"/>
              <a:pPr/>
              <a:t>12</a:t>
            </a:fld>
            <a:endParaRPr lang="fr-FR"/>
          </a:p>
        </p:txBody>
      </p:sp>
      <p:pic>
        <p:nvPicPr>
          <p:cNvPr id="4" name="Image 3"/>
          <p:cNvPicPr>
            <a:picLocks noChangeAspect="1"/>
          </p:cNvPicPr>
          <p:nvPr/>
        </p:nvPicPr>
        <p:blipFill>
          <a:blip r:embed="rId2"/>
          <a:stretch>
            <a:fillRect/>
          </a:stretch>
        </p:blipFill>
        <p:spPr>
          <a:xfrm>
            <a:off x="4519883" y="4077072"/>
            <a:ext cx="4394177" cy="1928797"/>
          </a:xfrm>
          <a:prstGeom prst="rect">
            <a:avLst/>
          </a:prstGeom>
        </p:spPr>
      </p:pic>
      <p:pic>
        <p:nvPicPr>
          <p:cNvPr id="11" name="Image 10"/>
          <p:cNvPicPr>
            <a:picLocks noChangeAspect="1"/>
          </p:cNvPicPr>
          <p:nvPr/>
        </p:nvPicPr>
        <p:blipFill>
          <a:blip r:embed="rId3"/>
          <a:stretch>
            <a:fillRect/>
          </a:stretch>
        </p:blipFill>
        <p:spPr>
          <a:xfrm>
            <a:off x="309712" y="896568"/>
            <a:ext cx="3426135" cy="2569601"/>
          </a:xfrm>
          <a:prstGeom prst="rect">
            <a:avLst/>
          </a:prstGeom>
        </p:spPr>
      </p:pic>
      <p:sp>
        <p:nvSpPr>
          <p:cNvPr id="12" name="Rectangle 11"/>
          <p:cNvSpPr/>
          <p:nvPr/>
        </p:nvSpPr>
        <p:spPr>
          <a:xfrm>
            <a:off x="1086676" y="3119524"/>
            <a:ext cx="1944216" cy="36004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3" name="Image 12"/>
          <p:cNvPicPr>
            <a:picLocks noChangeAspect="1"/>
          </p:cNvPicPr>
          <p:nvPr/>
        </p:nvPicPr>
        <p:blipFill rotWithShape="1">
          <a:blip r:embed="rId4"/>
          <a:srcRect l="1117" r="46495"/>
          <a:stretch/>
        </p:blipFill>
        <p:spPr>
          <a:xfrm>
            <a:off x="4860032" y="802596"/>
            <a:ext cx="3863759" cy="2924549"/>
          </a:xfrm>
          <a:prstGeom prst="rect">
            <a:avLst/>
          </a:prstGeom>
          <a:ln>
            <a:solidFill>
              <a:schemeClr val="bg2"/>
            </a:solidFill>
          </a:ln>
        </p:spPr>
      </p:pic>
      <p:sp>
        <p:nvSpPr>
          <p:cNvPr id="14" name="Rectangle 13"/>
          <p:cNvSpPr/>
          <p:nvPr/>
        </p:nvSpPr>
        <p:spPr>
          <a:xfrm>
            <a:off x="4860032" y="1916832"/>
            <a:ext cx="1512168" cy="216024"/>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p:cNvSpPr/>
          <p:nvPr/>
        </p:nvSpPr>
        <p:spPr>
          <a:xfrm>
            <a:off x="780642" y="3605359"/>
            <a:ext cx="2556284" cy="561412"/>
          </a:xfrm>
          <a:prstGeom prst="rect">
            <a:avLst/>
          </a:prstGeom>
          <a:gradFill rotWithShape="1">
            <a:gsLst>
              <a:gs pos="0">
                <a:srgbClr val="3333CC">
                  <a:tint val="50000"/>
                  <a:satMod val="300000"/>
                </a:srgbClr>
              </a:gs>
              <a:gs pos="35000">
                <a:srgbClr val="3333CC">
                  <a:tint val="37000"/>
                  <a:satMod val="300000"/>
                </a:srgbClr>
              </a:gs>
              <a:gs pos="100000">
                <a:srgbClr val="3333CC">
                  <a:tint val="15000"/>
                  <a:satMod val="350000"/>
                </a:srgbClr>
              </a:gs>
            </a:gsLst>
            <a:lin ang="16200000" scaled="1"/>
          </a:gradFill>
          <a:ln w="9525" cap="flat" cmpd="sng" algn="ctr">
            <a:solidFill>
              <a:srgbClr val="2D2DB9"/>
            </a:solidFill>
            <a:prstDash val="solid"/>
            <a:headEnd type="none" w="med" len="med"/>
            <a:tailEnd type="triangle" w="med" len="med"/>
          </a:ln>
          <a:effectLst>
            <a:outerShdw blurRad="40000" dist="20000" dir="5400000" rotWithShape="0">
              <a:srgbClr val="000000">
                <a:alpha val="38000"/>
              </a:srgbClr>
            </a:outerShdw>
          </a:effectLst>
        </p:spPr>
        <p:txBody>
          <a:bodyPr anchor="ctr"/>
          <a:lstStyle/>
          <a:p>
            <a:pPr algn="ctr" defTabSz="2056079" fontAlgn="auto">
              <a:lnSpc>
                <a:spcPct val="90000"/>
              </a:lnSpc>
              <a:spcBef>
                <a:spcPts val="0"/>
              </a:spcBef>
              <a:spcAft>
                <a:spcPts val="0"/>
              </a:spcAft>
            </a:pPr>
            <a:r>
              <a:rPr lang="fr-FR" sz="1050" b="1" kern="0" dirty="0">
                <a:solidFill>
                  <a:srgbClr val="392066"/>
                </a:solidFill>
                <a:latin typeface="Calibri" pitchFamily="34" charset="0"/>
              </a:rPr>
              <a:t>Avant d’être connecté, depuis la page principale </a:t>
            </a:r>
            <a:r>
              <a:rPr lang="fr-FR" sz="1050" b="1" kern="0" dirty="0">
                <a:solidFill>
                  <a:srgbClr val="392066"/>
                </a:solidFill>
                <a:latin typeface="Calibri" pitchFamily="34" charset="0"/>
                <a:sym typeface="Wingdings" panose="05000000000000000000" pitchFamily="2" charset="2"/>
              </a:rPr>
              <a:t> il faudra se connecter pour manifester son intérêt</a:t>
            </a:r>
            <a:endParaRPr lang="fr-FR" sz="1050" b="1" kern="0" dirty="0">
              <a:solidFill>
                <a:srgbClr val="392066"/>
              </a:solidFill>
              <a:latin typeface="Calibri" pitchFamily="34" charset="0"/>
            </a:endParaRPr>
          </a:p>
        </p:txBody>
      </p:sp>
      <p:sp>
        <p:nvSpPr>
          <p:cNvPr id="16" name="Rectangle 15"/>
          <p:cNvSpPr/>
          <p:nvPr/>
        </p:nvSpPr>
        <p:spPr>
          <a:xfrm>
            <a:off x="5616116" y="3299544"/>
            <a:ext cx="2556284" cy="561412"/>
          </a:xfrm>
          <a:prstGeom prst="rect">
            <a:avLst/>
          </a:prstGeom>
          <a:gradFill rotWithShape="1">
            <a:gsLst>
              <a:gs pos="0">
                <a:srgbClr val="3333CC">
                  <a:tint val="50000"/>
                  <a:satMod val="300000"/>
                </a:srgbClr>
              </a:gs>
              <a:gs pos="35000">
                <a:srgbClr val="3333CC">
                  <a:tint val="37000"/>
                  <a:satMod val="300000"/>
                </a:srgbClr>
              </a:gs>
              <a:gs pos="100000">
                <a:srgbClr val="3333CC">
                  <a:tint val="15000"/>
                  <a:satMod val="350000"/>
                </a:srgbClr>
              </a:gs>
            </a:gsLst>
            <a:lin ang="16200000" scaled="1"/>
          </a:gradFill>
          <a:ln w="9525" cap="flat" cmpd="sng" algn="ctr">
            <a:solidFill>
              <a:srgbClr val="2D2DB9"/>
            </a:solidFill>
            <a:prstDash val="solid"/>
            <a:headEnd type="none" w="med" len="med"/>
            <a:tailEnd type="triangle" w="med" len="med"/>
          </a:ln>
          <a:effectLst>
            <a:outerShdw blurRad="40000" dist="20000" dir="5400000" rotWithShape="0">
              <a:srgbClr val="000000">
                <a:alpha val="38000"/>
              </a:srgbClr>
            </a:outerShdw>
          </a:effectLst>
        </p:spPr>
        <p:txBody>
          <a:bodyPr anchor="ctr"/>
          <a:lstStyle/>
          <a:p>
            <a:pPr algn="ctr" defTabSz="2056079" fontAlgn="auto">
              <a:lnSpc>
                <a:spcPct val="90000"/>
              </a:lnSpc>
              <a:spcBef>
                <a:spcPts val="0"/>
              </a:spcBef>
              <a:spcAft>
                <a:spcPts val="0"/>
              </a:spcAft>
            </a:pPr>
            <a:r>
              <a:rPr lang="fr-FR" sz="1050" b="1" kern="0" dirty="0">
                <a:solidFill>
                  <a:srgbClr val="392066"/>
                </a:solidFill>
                <a:latin typeface="Calibri" pitchFamily="34" charset="0"/>
              </a:rPr>
              <a:t>Depuis l’espace fournisseurs, via le menu « accès à mes opportunités »</a:t>
            </a:r>
          </a:p>
        </p:txBody>
      </p:sp>
      <p:sp>
        <p:nvSpPr>
          <p:cNvPr id="17" name="Rectangle 16"/>
          <p:cNvSpPr/>
          <p:nvPr/>
        </p:nvSpPr>
        <p:spPr>
          <a:xfrm>
            <a:off x="1837703" y="5037211"/>
            <a:ext cx="2556284" cy="561412"/>
          </a:xfrm>
          <a:prstGeom prst="rect">
            <a:avLst/>
          </a:prstGeom>
          <a:gradFill rotWithShape="1">
            <a:gsLst>
              <a:gs pos="0">
                <a:srgbClr val="3333CC">
                  <a:tint val="50000"/>
                  <a:satMod val="300000"/>
                </a:srgbClr>
              </a:gs>
              <a:gs pos="35000">
                <a:srgbClr val="3333CC">
                  <a:tint val="37000"/>
                  <a:satMod val="300000"/>
                </a:srgbClr>
              </a:gs>
              <a:gs pos="100000">
                <a:srgbClr val="3333CC">
                  <a:tint val="15000"/>
                  <a:satMod val="350000"/>
                </a:srgbClr>
              </a:gs>
            </a:gsLst>
            <a:lin ang="16200000" scaled="1"/>
          </a:gradFill>
          <a:ln w="9525" cap="flat" cmpd="sng" algn="ctr">
            <a:solidFill>
              <a:srgbClr val="2D2DB9"/>
            </a:solidFill>
            <a:prstDash val="solid"/>
            <a:headEnd type="none" w="med" len="med"/>
            <a:tailEnd type="triangle" w="med" len="med"/>
          </a:ln>
          <a:effectLst>
            <a:outerShdw blurRad="40000" dist="20000" dir="5400000" rotWithShape="0">
              <a:srgbClr val="000000">
                <a:alpha val="38000"/>
              </a:srgbClr>
            </a:outerShdw>
          </a:effectLst>
        </p:spPr>
        <p:txBody>
          <a:bodyPr anchor="ctr"/>
          <a:lstStyle/>
          <a:p>
            <a:pPr algn="ctr" defTabSz="2056079" fontAlgn="auto">
              <a:lnSpc>
                <a:spcPct val="90000"/>
              </a:lnSpc>
              <a:spcBef>
                <a:spcPts val="0"/>
              </a:spcBef>
              <a:spcAft>
                <a:spcPts val="0"/>
              </a:spcAft>
            </a:pPr>
            <a:r>
              <a:rPr lang="fr-FR" sz="1050" b="1" kern="0" dirty="0">
                <a:solidFill>
                  <a:srgbClr val="392066"/>
                </a:solidFill>
                <a:latin typeface="Calibri" pitchFamily="34" charset="0"/>
              </a:rPr>
              <a:t>Directement en ligne depuis la barre latérale de navigation : Dossier / Opportunités publiées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496" y="44624"/>
            <a:ext cx="8856984" cy="432048"/>
          </a:xfrm>
        </p:spPr>
        <p:txBody>
          <a:bodyPr/>
          <a:lstStyle/>
          <a:p>
            <a:r>
              <a:rPr lang="fr-FR" dirty="0"/>
              <a:t>2- Manifester son intérêt pour un avis d’appel à la concurrence</a:t>
            </a:r>
          </a:p>
        </p:txBody>
      </p:sp>
      <p:sp>
        <p:nvSpPr>
          <p:cNvPr id="6" name="ZoneTexte 5"/>
          <p:cNvSpPr txBox="1"/>
          <p:nvPr/>
        </p:nvSpPr>
        <p:spPr>
          <a:xfrm>
            <a:off x="395536" y="404664"/>
            <a:ext cx="7200800" cy="369332"/>
          </a:xfrm>
          <a:prstGeom prst="rect">
            <a:avLst/>
          </a:prstGeom>
          <a:noFill/>
        </p:spPr>
        <p:txBody>
          <a:bodyPr wrap="square" rtlCol="0">
            <a:spAutoFit/>
          </a:bodyPr>
          <a:lstStyle/>
          <a:p>
            <a:pPr>
              <a:buFont typeface="Wingdings" pitchFamily="2" charset="2"/>
              <a:buChar char="Ø"/>
            </a:pPr>
            <a:r>
              <a:rPr lang="fr-FR" dirty="0">
                <a:solidFill>
                  <a:srgbClr val="C00000"/>
                </a:solidFill>
              </a:rPr>
              <a:t> Accéder au détail de l’opportunité (1/2)</a:t>
            </a:r>
          </a:p>
        </p:txBody>
      </p:sp>
      <p:sp>
        <p:nvSpPr>
          <p:cNvPr id="8" name="Espace réservé du numéro de diapositive 7"/>
          <p:cNvSpPr>
            <a:spLocks noGrp="1"/>
          </p:cNvSpPr>
          <p:nvPr>
            <p:ph type="sldNum" sz="quarter" idx="11"/>
          </p:nvPr>
        </p:nvSpPr>
        <p:spPr/>
        <p:txBody>
          <a:bodyPr/>
          <a:lstStyle/>
          <a:p>
            <a:fld id="{F3D2C007-F980-4C98-80FF-70262659CE27}" type="slidenum">
              <a:rPr lang="fr-FR" smtClean="0"/>
              <a:pPr/>
              <a:t>13</a:t>
            </a:fld>
            <a:endParaRPr lang="fr-FR"/>
          </a:p>
        </p:txBody>
      </p:sp>
      <p:pic>
        <p:nvPicPr>
          <p:cNvPr id="3" name="Image 2"/>
          <p:cNvPicPr>
            <a:picLocks noChangeAspect="1"/>
          </p:cNvPicPr>
          <p:nvPr/>
        </p:nvPicPr>
        <p:blipFill rotWithShape="1">
          <a:blip r:embed="rId2"/>
          <a:srcRect l="481"/>
          <a:stretch/>
        </p:blipFill>
        <p:spPr>
          <a:xfrm>
            <a:off x="611560" y="1027425"/>
            <a:ext cx="7854612" cy="2110586"/>
          </a:xfrm>
          <a:prstGeom prst="rect">
            <a:avLst/>
          </a:prstGeom>
          <a:ln>
            <a:solidFill>
              <a:schemeClr val="bg2"/>
            </a:solidFill>
          </a:ln>
        </p:spPr>
      </p:pic>
      <p:sp>
        <p:nvSpPr>
          <p:cNvPr id="15" name="Rectangle 14"/>
          <p:cNvSpPr/>
          <p:nvPr/>
        </p:nvSpPr>
        <p:spPr>
          <a:xfrm>
            <a:off x="1403648" y="2911455"/>
            <a:ext cx="6192688" cy="561412"/>
          </a:xfrm>
          <a:prstGeom prst="rect">
            <a:avLst/>
          </a:prstGeom>
          <a:gradFill rotWithShape="1">
            <a:gsLst>
              <a:gs pos="0">
                <a:srgbClr val="3333CC">
                  <a:tint val="50000"/>
                  <a:satMod val="300000"/>
                </a:srgbClr>
              </a:gs>
              <a:gs pos="35000">
                <a:srgbClr val="3333CC">
                  <a:tint val="37000"/>
                  <a:satMod val="300000"/>
                </a:srgbClr>
              </a:gs>
              <a:gs pos="100000">
                <a:srgbClr val="3333CC">
                  <a:tint val="15000"/>
                  <a:satMod val="350000"/>
                </a:srgbClr>
              </a:gs>
            </a:gsLst>
            <a:lin ang="16200000" scaled="1"/>
          </a:gradFill>
          <a:ln w="9525" cap="flat" cmpd="sng" algn="ctr">
            <a:solidFill>
              <a:srgbClr val="2D2DB9"/>
            </a:solidFill>
            <a:prstDash val="solid"/>
            <a:headEnd type="none" w="med" len="med"/>
            <a:tailEnd type="triangle" w="med" len="med"/>
          </a:ln>
          <a:effectLst>
            <a:outerShdw blurRad="40000" dist="20000" dir="5400000" rotWithShape="0">
              <a:srgbClr val="000000">
                <a:alpha val="38000"/>
              </a:srgbClr>
            </a:outerShdw>
          </a:effectLst>
        </p:spPr>
        <p:txBody>
          <a:bodyPr anchor="ctr"/>
          <a:lstStyle/>
          <a:p>
            <a:pPr algn="ctr" defTabSz="2056079" fontAlgn="auto">
              <a:lnSpc>
                <a:spcPct val="90000"/>
              </a:lnSpc>
              <a:spcBef>
                <a:spcPts val="0"/>
              </a:spcBef>
              <a:spcAft>
                <a:spcPts val="0"/>
              </a:spcAft>
            </a:pPr>
            <a:r>
              <a:rPr lang="fr-FR" sz="1050" b="1" kern="0" dirty="0">
                <a:solidFill>
                  <a:srgbClr val="392066"/>
                </a:solidFill>
                <a:latin typeface="Calibri" pitchFamily="34" charset="0"/>
              </a:rPr>
              <a:t>Le contenu de l’avis est accessible directement en cliquant sur le titre du dossier, jusqu’à la date limite indiquée dans la colonne de droite.</a:t>
            </a:r>
          </a:p>
        </p:txBody>
      </p:sp>
      <p:pic>
        <p:nvPicPr>
          <p:cNvPr id="5" name="Image 4"/>
          <p:cNvPicPr>
            <a:picLocks noChangeAspect="1"/>
          </p:cNvPicPr>
          <p:nvPr/>
        </p:nvPicPr>
        <p:blipFill>
          <a:blip r:embed="rId3"/>
          <a:stretch>
            <a:fillRect/>
          </a:stretch>
        </p:blipFill>
        <p:spPr>
          <a:xfrm>
            <a:off x="611560" y="3673928"/>
            <a:ext cx="4578768" cy="2696225"/>
          </a:xfrm>
          <a:prstGeom prst="rect">
            <a:avLst/>
          </a:prstGeom>
          <a:ln>
            <a:solidFill>
              <a:schemeClr val="bg2"/>
            </a:solidFill>
          </a:ln>
        </p:spPr>
      </p:pic>
      <p:sp>
        <p:nvSpPr>
          <p:cNvPr id="18" name="Rectangle 17"/>
          <p:cNvSpPr/>
          <p:nvPr/>
        </p:nvSpPr>
        <p:spPr>
          <a:xfrm>
            <a:off x="5580112" y="3789040"/>
            <a:ext cx="2808312" cy="2203344"/>
          </a:xfrm>
          <a:prstGeom prst="rect">
            <a:avLst/>
          </a:prstGeom>
          <a:gradFill rotWithShape="1">
            <a:gsLst>
              <a:gs pos="0">
                <a:srgbClr val="3333CC">
                  <a:tint val="50000"/>
                  <a:satMod val="300000"/>
                </a:srgbClr>
              </a:gs>
              <a:gs pos="35000">
                <a:srgbClr val="3333CC">
                  <a:tint val="37000"/>
                  <a:satMod val="300000"/>
                </a:srgbClr>
              </a:gs>
              <a:gs pos="100000">
                <a:srgbClr val="3333CC">
                  <a:tint val="15000"/>
                  <a:satMod val="350000"/>
                </a:srgbClr>
              </a:gs>
            </a:gsLst>
            <a:lin ang="16200000" scaled="1"/>
          </a:gradFill>
          <a:ln w="9525" cap="flat" cmpd="sng" algn="ctr">
            <a:solidFill>
              <a:srgbClr val="2D2DB9"/>
            </a:solidFill>
            <a:prstDash val="solid"/>
            <a:headEnd type="none" w="med" len="med"/>
            <a:tailEnd type="triangle" w="med" len="med"/>
          </a:ln>
          <a:effectLst>
            <a:outerShdw blurRad="40000" dist="20000" dir="5400000" rotWithShape="0">
              <a:srgbClr val="000000">
                <a:alpha val="38000"/>
              </a:srgbClr>
            </a:outerShdw>
          </a:effectLst>
        </p:spPr>
        <p:txBody>
          <a:bodyPr anchor="ctr"/>
          <a:lstStyle/>
          <a:p>
            <a:pPr algn="ctr" defTabSz="2056079" fontAlgn="auto">
              <a:lnSpc>
                <a:spcPct val="90000"/>
              </a:lnSpc>
              <a:spcBef>
                <a:spcPts val="0"/>
              </a:spcBef>
              <a:spcAft>
                <a:spcPts val="0"/>
              </a:spcAft>
            </a:pPr>
            <a:r>
              <a:rPr lang="fr-FR" sz="1050" b="1" kern="0" dirty="0">
                <a:solidFill>
                  <a:srgbClr val="392066"/>
                </a:solidFill>
                <a:latin typeface="Calibri" pitchFamily="34" charset="0"/>
              </a:rPr>
              <a:t>Vous pouvez alors prendre connaissance du détail de l’avis fourni par l’acheteur : </a:t>
            </a:r>
          </a:p>
          <a:p>
            <a:pPr marL="171450" indent="-171450" algn="ctr" defTabSz="2056079" fontAlgn="auto">
              <a:lnSpc>
                <a:spcPct val="90000"/>
              </a:lnSpc>
              <a:spcBef>
                <a:spcPts val="0"/>
              </a:spcBef>
              <a:spcAft>
                <a:spcPts val="0"/>
              </a:spcAft>
              <a:buFontTx/>
              <a:buChar char="-"/>
            </a:pPr>
            <a:r>
              <a:rPr lang="fr-FR" sz="1050" b="1" kern="0" dirty="0">
                <a:solidFill>
                  <a:srgbClr val="392066"/>
                </a:solidFill>
                <a:latin typeface="Calibri" pitchFamily="34" charset="0"/>
              </a:rPr>
              <a:t>Description</a:t>
            </a:r>
          </a:p>
          <a:p>
            <a:pPr marL="171450" indent="-171450" algn="ctr" defTabSz="2056079" fontAlgn="auto">
              <a:lnSpc>
                <a:spcPct val="90000"/>
              </a:lnSpc>
              <a:spcBef>
                <a:spcPts val="0"/>
              </a:spcBef>
              <a:spcAft>
                <a:spcPts val="0"/>
              </a:spcAft>
              <a:buFontTx/>
              <a:buChar char="-"/>
            </a:pPr>
            <a:r>
              <a:rPr lang="fr-FR" sz="1050" b="1" kern="0" dirty="0">
                <a:solidFill>
                  <a:srgbClr val="392066"/>
                </a:solidFill>
                <a:latin typeface="Calibri" pitchFamily="34" charset="0"/>
              </a:rPr>
              <a:t>Date de publication</a:t>
            </a:r>
          </a:p>
          <a:p>
            <a:pPr marL="171450" indent="-171450" algn="ctr" defTabSz="2056079" fontAlgn="auto">
              <a:lnSpc>
                <a:spcPct val="90000"/>
              </a:lnSpc>
              <a:spcBef>
                <a:spcPts val="0"/>
              </a:spcBef>
              <a:spcAft>
                <a:spcPts val="0"/>
              </a:spcAft>
              <a:buFontTx/>
              <a:buChar char="-"/>
            </a:pPr>
            <a:r>
              <a:rPr lang="fr-FR" sz="1050" b="1" kern="0" dirty="0">
                <a:solidFill>
                  <a:srgbClr val="392066"/>
                </a:solidFill>
                <a:latin typeface="Calibri" pitchFamily="34" charset="0"/>
              </a:rPr>
              <a:t>Type de procédure concernée</a:t>
            </a:r>
          </a:p>
          <a:p>
            <a:pPr marL="171450" indent="-171450" algn="ctr" defTabSz="2056079" fontAlgn="auto">
              <a:lnSpc>
                <a:spcPct val="90000"/>
              </a:lnSpc>
              <a:spcBef>
                <a:spcPts val="0"/>
              </a:spcBef>
              <a:spcAft>
                <a:spcPts val="0"/>
              </a:spcAft>
              <a:buFontTx/>
              <a:buChar char="-"/>
            </a:pPr>
            <a:r>
              <a:rPr lang="fr-FR" sz="1050" b="1" kern="0" dirty="0">
                <a:solidFill>
                  <a:srgbClr val="392066"/>
                </a:solidFill>
                <a:latin typeface="Calibri" pitchFamily="34" charset="0"/>
              </a:rPr>
              <a:t>Notes éventuelles</a:t>
            </a:r>
          </a:p>
        </p:txBody>
      </p:sp>
    </p:spTree>
    <p:extLst>
      <p:ext uri="{BB962C8B-B14F-4D97-AF65-F5344CB8AC3E}">
        <p14:creationId xmlns:p14="http://schemas.microsoft.com/office/powerpoint/2010/main" val="28372840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496" y="44624"/>
            <a:ext cx="8856984" cy="432048"/>
          </a:xfrm>
        </p:spPr>
        <p:txBody>
          <a:bodyPr/>
          <a:lstStyle/>
          <a:p>
            <a:r>
              <a:rPr lang="fr-FR" dirty="0"/>
              <a:t>2- Manifester son intérêt pour un avis d’appel à la concurrence</a:t>
            </a:r>
          </a:p>
        </p:txBody>
      </p:sp>
      <p:sp>
        <p:nvSpPr>
          <p:cNvPr id="6" name="ZoneTexte 5"/>
          <p:cNvSpPr txBox="1"/>
          <p:nvPr/>
        </p:nvSpPr>
        <p:spPr>
          <a:xfrm>
            <a:off x="395536" y="404664"/>
            <a:ext cx="7200800" cy="369332"/>
          </a:xfrm>
          <a:prstGeom prst="rect">
            <a:avLst/>
          </a:prstGeom>
          <a:noFill/>
        </p:spPr>
        <p:txBody>
          <a:bodyPr wrap="square" rtlCol="0">
            <a:spAutoFit/>
          </a:bodyPr>
          <a:lstStyle/>
          <a:p>
            <a:pPr>
              <a:buFont typeface="Wingdings" pitchFamily="2" charset="2"/>
              <a:buChar char="Ø"/>
            </a:pPr>
            <a:r>
              <a:rPr lang="fr-FR" dirty="0">
                <a:solidFill>
                  <a:srgbClr val="C00000"/>
                </a:solidFill>
              </a:rPr>
              <a:t> Accéder au détail de l’opportunité (2/2)</a:t>
            </a:r>
          </a:p>
        </p:txBody>
      </p:sp>
      <p:sp>
        <p:nvSpPr>
          <p:cNvPr id="8" name="Espace réservé du numéro de diapositive 7"/>
          <p:cNvSpPr>
            <a:spLocks noGrp="1"/>
          </p:cNvSpPr>
          <p:nvPr>
            <p:ph type="sldNum" sz="quarter" idx="11"/>
          </p:nvPr>
        </p:nvSpPr>
        <p:spPr/>
        <p:txBody>
          <a:bodyPr/>
          <a:lstStyle/>
          <a:p>
            <a:fld id="{F3D2C007-F980-4C98-80FF-70262659CE27}" type="slidenum">
              <a:rPr lang="fr-FR" smtClean="0"/>
              <a:pPr/>
              <a:t>14</a:t>
            </a:fld>
            <a:endParaRPr lang="fr-FR"/>
          </a:p>
        </p:txBody>
      </p:sp>
      <p:sp>
        <p:nvSpPr>
          <p:cNvPr id="18" name="Rectangle 17"/>
          <p:cNvSpPr/>
          <p:nvPr/>
        </p:nvSpPr>
        <p:spPr>
          <a:xfrm>
            <a:off x="1001812" y="4437112"/>
            <a:ext cx="7488832" cy="1459054"/>
          </a:xfrm>
          <a:prstGeom prst="rect">
            <a:avLst/>
          </a:prstGeom>
          <a:gradFill rotWithShape="1">
            <a:gsLst>
              <a:gs pos="0">
                <a:srgbClr val="3333CC">
                  <a:tint val="50000"/>
                  <a:satMod val="300000"/>
                </a:srgbClr>
              </a:gs>
              <a:gs pos="35000">
                <a:srgbClr val="3333CC">
                  <a:tint val="37000"/>
                  <a:satMod val="300000"/>
                </a:srgbClr>
              </a:gs>
              <a:gs pos="100000">
                <a:srgbClr val="3333CC">
                  <a:tint val="15000"/>
                  <a:satMod val="350000"/>
                </a:srgbClr>
              </a:gs>
            </a:gsLst>
            <a:lin ang="16200000" scaled="1"/>
          </a:gradFill>
          <a:ln w="9525" cap="flat" cmpd="sng" algn="ctr">
            <a:solidFill>
              <a:srgbClr val="2D2DB9"/>
            </a:solidFill>
            <a:prstDash val="solid"/>
            <a:headEnd type="none" w="med" len="med"/>
            <a:tailEnd type="triangle" w="med" len="med"/>
          </a:ln>
          <a:effectLst>
            <a:outerShdw blurRad="40000" dist="20000" dir="5400000" rotWithShape="0">
              <a:srgbClr val="000000">
                <a:alpha val="38000"/>
              </a:srgbClr>
            </a:outerShdw>
          </a:effectLst>
        </p:spPr>
        <p:txBody>
          <a:bodyPr anchor="ctr"/>
          <a:lstStyle/>
          <a:p>
            <a:pPr algn="ctr" defTabSz="2056079" fontAlgn="auto">
              <a:lnSpc>
                <a:spcPct val="90000"/>
              </a:lnSpc>
              <a:spcBef>
                <a:spcPts val="0"/>
              </a:spcBef>
              <a:spcAft>
                <a:spcPts val="0"/>
              </a:spcAft>
            </a:pPr>
            <a:r>
              <a:rPr lang="fr-FR" sz="1050" b="1" kern="0" dirty="0">
                <a:solidFill>
                  <a:srgbClr val="392066"/>
                </a:solidFill>
                <a:latin typeface="Calibri" pitchFamily="34" charset="0"/>
              </a:rPr>
              <a:t>Il est impératif de prendre connaissance des modalités de réponse attendue par l’acheteur en prenant connaissance des notes et en téléchargeant les pièces jointes disponibles (cliquer sur le nom de la pièce jointe). </a:t>
            </a:r>
          </a:p>
          <a:p>
            <a:pPr algn="ctr" defTabSz="2056079" fontAlgn="auto">
              <a:lnSpc>
                <a:spcPct val="90000"/>
              </a:lnSpc>
              <a:spcBef>
                <a:spcPts val="0"/>
              </a:spcBef>
              <a:spcAft>
                <a:spcPts val="0"/>
              </a:spcAft>
            </a:pPr>
            <a:endParaRPr lang="fr-FR" sz="1050" b="1" kern="0" dirty="0">
              <a:solidFill>
                <a:srgbClr val="392066"/>
              </a:solidFill>
              <a:latin typeface="Calibri" pitchFamily="34" charset="0"/>
            </a:endParaRPr>
          </a:p>
          <a:p>
            <a:pPr algn="ctr" defTabSz="2056079" fontAlgn="auto">
              <a:lnSpc>
                <a:spcPct val="90000"/>
              </a:lnSpc>
              <a:spcBef>
                <a:spcPts val="0"/>
              </a:spcBef>
              <a:spcAft>
                <a:spcPts val="0"/>
              </a:spcAft>
            </a:pPr>
            <a:r>
              <a:rPr lang="fr-FR" sz="1050" b="1" kern="0" dirty="0">
                <a:solidFill>
                  <a:srgbClr val="392066"/>
                </a:solidFill>
                <a:latin typeface="Calibri" pitchFamily="34" charset="0"/>
              </a:rPr>
              <a:t>Vous pouvez alors : </a:t>
            </a:r>
          </a:p>
          <a:p>
            <a:pPr marL="171450" indent="-171450" algn="ctr" defTabSz="2056079" fontAlgn="auto">
              <a:lnSpc>
                <a:spcPct val="90000"/>
              </a:lnSpc>
              <a:spcBef>
                <a:spcPts val="0"/>
              </a:spcBef>
              <a:spcAft>
                <a:spcPts val="0"/>
              </a:spcAft>
              <a:buFontTx/>
              <a:buChar char="-"/>
            </a:pPr>
            <a:r>
              <a:rPr lang="fr-FR" sz="1050" b="1" kern="0" dirty="0">
                <a:solidFill>
                  <a:srgbClr val="392066"/>
                </a:solidFill>
                <a:latin typeface="Calibri" pitchFamily="34" charset="0"/>
              </a:rPr>
              <a:t>1. Soit contacter l’acheteur dont l’adresse mail sera indiquée dans « données de la structure achat » </a:t>
            </a:r>
          </a:p>
          <a:p>
            <a:pPr marL="171450" indent="-171450" algn="ctr" defTabSz="2056079" fontAlgn="auto">
              <a:lnSpc>
                <a:spcPct val="90000"/>
              </a:lnSpc>
              <a:spcBef>
                <a:spcPts val="0"/>
              </a:spcBef>
              <a:spcAft>
                <a:spcPts val="0"/>
              </a:spcAft>
              <a:buFontTx/>
              <a:buChar char="-"/>
            </a:pPr>
            <a:r>
              <a:rPr lang="fr-FR" sz="1050" b="1" kern="0" dirty="0">
                <a:solidFill>
                  <a:srgbClr val="392066"/>
                </a:solidFill>
                <a:latin typeface="Calibri" pitchFamily="34" charset="0"/>
              </a:rPr>
              <a:t>2. Soit accéder à la RFI en cliquant sur l’icône dédiée</a:t>
            </a:r>
          </a:p>
        </p:txBody>
      </p:sp>
      <p:grpSp>
        <p:nvGrpSpPr>
          <p:cNvPr id="9" name="Groupe 8"/>
          <p:cNvGrpSpPr/>
          <p:nvPr/>
        </p:nvGrpSpPr>
        <p:grpSpPr>
          <a:xfrm>
            <a:off x="369624" y="1125404"/>
            <a:ext cx="8551952" cy="3108598"/>
            <a:chOff x="369624" y="1125404"/>
            <a:chExt cx="8551952" cy="3108598"/>
          </a:xfrm>
        </p:grpSpPr>
        <p:pic>
          <p:nvPicPr>
            <p:cNvPr id="4" name="Image 3"/>
            <p:cNvPicPr>
              <a:picLocks noChangeAspect="1"/>
            </p:cNvPicPr>
            <p:nvPr/>
          </p:nvPicPr>
          <p:blipFill>
            <a:blip r:embed="rId2"/>
            <a:stretch>
              <a:fillRect/>
            </a:stretch>
          </p:blipFill>
          <p:spPr>
            <a:xfrm>
              <a:off x="369624" y="1125404"/>
              <a:ext cx="8551952" cy="3108598"/>
            </a:xfrm>
            <a:prstGeom prst="rect">
              <a:avLst/>
            </a:prstGeom>
            <a:ln>
              <a:solidFill>
                <a:schemeClr val="bg2"/>
              </a:solidFill>
            </a:ln>
          </p:spPr>
        </p:pic>
        <p:sp>
          <p:nvSpPr>
            <p:cNvPr id="7" name="Rectangle 6"/>
            <p:cNvSpPr/>
            <p:nvPr/>
          </p:nvSpPr>
          <p:spPr>
            <a:xfrm>
              <a:off x="395536" y="2924944"/>
              <a:ext cx="2232248" cy="1440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0" name="Rectangle à coins arrondis 9"/>
          <p:cNvSpPr/>
          <p:nvPr/>
        </p:nvSpPr>
        <p:spPr>
          <a:xfrm>
            <a:off x="395536" y="2679703"/>
            <a:ext cx="1368152" cy="46126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à coins arrondis 12"/>
          <p:cNvSpPr/>
          <p:nvPr/>
        </p:nvSpPr>
        <p:spPr>
          <a:xfrm>
            <a:off x="7596336" y="1628800"/>
            <a:ext cx="360040" cy="43204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Organigramme : Connecteur 10"/>
          <p:cNvSpPr/>
          <p:nvPr/>
        </p:nvSpPr>
        <p:spPr>
          <a:xfrm>
            <a:off x="1547664" y="2564904"/>
            <a:ext cx="432048" cy="360040"/>
          </a:xfrm>
          <a:prstGeom prst="flowChartConnector">
            <a:avLst/>
          </a:prstGeom>
          <a:solidFill>
            <a:srgbClr val="C0000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1</a:t>
            </a:r>
          </a:p>
        </p:txBody>
      </p:sp>
      <p:sp>
        <p:nvSpPr>
          <p:cNvPr id="16" name="Organigramme : Connecteur 15"/>
          <p:cNvSpPr/>
          <p:nvPr/>
        </p:nvSpPr>
        <p:spPr>
          <a:xfrm>
            <a:off x="7330632" y="1920562"/>
            <a:ext cx="432048" cy="360040"/>
          </a:xfrm>
          <a:prstGeom prst="flowChartConnector">
            <a:avLst/>
          </a:prstGeom>
          <a:solidFill>
            <a:srgbClr val="C0000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2</a:t>
            </a:r>
          </a:p>
        </p:txBody>
      </p:sp>
    </p:spTree>
    <p:extLst>
      <p:ext uri="{BB962C8B-B14F-4D97-AF65-F5344CB8AC3E}">
        <p14:creationId xmlns:p14="http://schemas.microsoft.com/office/powerpoint/2010/main" val="15395063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496" y="44624"/>
            <a:ext cx="8856984" cy="432048"/>
          </a:xfrm>
        </p:spPr>
        <p:txBody>
          <a:bodyPr/>
          <a:lstStyle/>
          <a:p>
            <a:r>
              <a:rPr lang="fr-FR" dirty="0"/>
              <a:t>2- Manifester son intérêt pour un avis d’appel à la concurrence</a:t>
            </a:r>
          </a:p>
        </p:txBody>
      </p:sp>
      <p:sp>
        <p:nvSpPr>
          <p:cNvPr id="6" name="ZoneTexte 5"/>
          <p:cNvSpPr txBox="1"/>
          <p:nvPr/>
        </p:nvSpPr>
        <p:spPr>
          <a:xfrm>
            <a:off x="395536" y="404664"/>
            <a:ext cx="7200800" cy="369332"/>
          </a:xfrm>
          <a:prstGeom prst="rect">
            <a:avLst/>
          </a:prstGeom>
          <a:noFill/>
        </p:spPr>
        <p:txBody>
          <a:bodyPr wrap="square" rtlCol="0">
            <a:spAutoFit/>
          </a:bodyPr>
          <a:lstStyle/>
          <a:p>
            <a:pPr>
              <a:buFont typeface="Wingdings" pitchFamily="2" charset="2"/>
              <a:buChar char="Ø"/>
            </a:pPr>
            <a:r>
              <a:rPr lang="fr-FR" dirty="0">
                <a:solidFill>
                  <a:srgbClr val="C00000"/>
                </a:solidFill>
              </a:rPr>
              <a:t> Manifester son intérêt et répondre à la RFI</a:t>
            </a:r>
          </a:p>
        </p:txBody>
      </p:sp>
      <p:sp>
        <p:nvSpPr>
          <p:cNvPr id="8" name="Espace réservé du numéro de diapositive 7"/>
          <p:cNvSpPr>
            <a:spLocks noGrp="1"/>
          </p:cNvSpPr>
          <p:nvPr>
            <p:ph type="sldNum" sz="quarter" idx="11"/>
          </p:nvPr>
        </p:nvSpPr>
        <p:spPr/>
        <p:txBody>
          <a:bodyPr/>
          <a:lstStyle/>
          <a:p>
            <a:fld id="{F3D2C007-F980-4C98-80FF-70262659CE27}" type="slidenum">
              <a:rPr lang="fr-FR" smtClean="0"/>
              <a:pPr/>
              <a:t>15</a:t>
            </a:fld>
            <a:endParaRPr lang="fr-FR"/>
          </a:p>
        </p:txBody>
      </p:sp>
      <p:sp>
        <p:nvSpPr>
          <p:cNvPr id="18" name="Rectangle 17"/>
          <p:cNvSpPr/>
          <p:nvPr/>
        </p:nvSpPr>
        <p:spPr>
          <a:xfrm>
            <a:off x="827584" y="2420888"/>
            <a:ext cx="7488832" cy="3528392"/>
          </a:xfrm>
          <a:prstGeom prst="rect">
            <a:avLst/>
          </a:prstGeom>
          <a:gradFill rotWithShape="1">
            <a:gsLst>
              <a:gs pos="0">
                <a:srgbClr val="3333CC">
                  <a:tint val="50000"/>
                  <a:satMod val="300000"/>
                </a:srgbClr>
              </a:gs>
              <a:gs pos="35000">
                <a:srgbClr val="3333CC">
                  <a:tint val="37000"/>
                  <a:satMod val="300000"/>
                </a:srgbClr>
              </a:gs>
              <a:gs pos="100000">
                <a:srgbClr val="3333CC">
                  <a:tint val="15000"/>
                  <a:satMod val="350000"/>
                </a:srgbClr>
              </a:gs>
            </a:gsLst>
            <a:lin ang="16200000" scaled="1"/>
          </a:gradFill>
          <a:ln w="9525" cap="flat" cmpd="sng" algn="ctr">
            <a:solidFill>
              <a:srgbClr val="2D2DB9"/>
            </a:solidFill>
            <a:prstDash val="solid"/>
            <a:headEnd type="none" w="med" len="med"/>
            <a:tailEnd type="triangle" w="med" len="med"/>
          </a:ln>
          <a:effectLst>
            <a:outerShdw blurRad="40000" dist="20000" dir="5400000" rotWithShape="0">
              <a:srgbClr val="000000">
                <a:alpha val="38000"/>
              </a:srgbClr>
            </a:outerShdw>
          </a:effectLst>
        </p:spPr>
        <p:txBody>
          <a:bodyPr anchor="ctr"/>
          <a:lstStyle/>
          <a:p>
            <a:pPr algn="ctr" defTabSz="2056079" fontAlgn="auto">
              <a:lnSpc>
                <a:spcPct val="90000"/>
              </a:lnSpc>
              <a:spcBef>
                <a:spcPts val="0"/>
              </a:spcBef>
              <a:spcAft>
                <a:spcPts val="0"/>
              </a:spcAft>
            </a:pPr>
            <a:r>
              <a:rPr lang="fr-FR" sz="1050" b="1" kern="0" dirty="0">
                <a:solidFill>
                  <a:srgbClr val="392066"/>
                </a:solidFill>
                <a:latin typeface="Calibri" pitchFamily="34" charset="0"/>
              </a:rPr>
              <a:t>Quand vous accédez à la RFI vous ne pouvez pas encore consulter l’ensemble des éléments directement en ligne (questionnaires &amp; pièces jointes).</a:t>
            </a:r>
          </a:p>
          <a:p>
            <a:pPr algn="ctr" defTabSz="2056079" fontAlgn="auto">
              <a:lnSpc>
                <a:spcPct val="90000"/>
              </a:lnSpc>
              <a:spcBef>
                <a:spcPts val="0"/>
              </a:spcBef>
              <a:spcAft>
                <a:spcPts val="0"/>
              </a:spcAft>
            </a:pPr>
            <a:endParaRPr lang="fr-FR" sz="1050" b="1" kern="0" dirty="0">
              <a:solidFill>
                <a:srgbClr val="392066"/>
              </a:solidFill>
              <a:latin typeface="Calibri" pitchFamily="34" charset="0"/>
            </a:endParaRPr>
          </a:p>
          <a:p>
            <a:pPr algn="ctr" defTabSz="2056079" fontAlgn="auto">
              <a:lnSpc>
                <a:spcPct val="90000"/>
              </a:lnSpc>
              <a:spcBef>
                <a:spcPts val="0"/>
              </a:spcBef>
              <a:spcAft>
                <a:spcPts val="0"/>
              </a:spcAft>
            </a:pPr>
            <a:r>
              <a:rPr lang="fr-FR" sz="1050" b="1" kern="0" dirty="0">
                <a:solidFill>
                  <a:srgbClr val="392066"/>
                </a:solidFill>
                <a:latin typeface="Calibri" pitchFamily="34" charset="0"/>
              </a:rPr>
              <a:t>Vous pouvez : </a:t>
            </a:r>
          </a:p>
          <a:p>
            <a:pPr algn="ctr" defTabSz="2056079" fontAlgn="auto">
              <a:lnSpc>
                <a:spcPct val="90000"/>
              </a:lnSpc>
              <a:spcBef>
                <a:spcPts val="0"/>
              </a:spcBef>
              <a:spcAft>
                <a:spcPts val="0"/>
              </a:spcAft>
            </a:pPr>
            <a:endParaRPr lang="fr-FR" sz="1050" b="1" kern="0" dirty="0">
              <a:solidFill>
                <a:srgbClr val="392066"/>
              </a:solidFill>
              <a:latin typeface="Calibri" pitchFamily="34" charset="0"/>
            </a:endParaRPr>
          </a:p>
          <a:p>
            <a:pPr marL="228600" indent="-228600" algn="ctr" defTabSz="2056079" fontAlgn="auto">
              <a:lnSpc>
                <a:spcPct val="90000"/>
              </a:lnSpc>
              <a:spcBef>
                <a:spcPts val="0"/>
              </a:spcBef>
              <a:spcAft>
                <a:spcPts val="0"/>
              </a:spcAft>
              <a:buAutoNum type="arabicPeriod"/>
            </a:pPr>
            <a:r>
              <a:rPr lang="fr-FR" sz="1050" b="1" kern="0" dirty="0">
                <a:solidFill>
                  <a:srgbClr val="392066"/>
                </a:solidFill>
                <a:latin typeface="Calibri" pitchFamily="34" charset="0"/>
              </a:rPr>
              <a:t>Télécharger le résumé via le bouton dédié</a:t>
            </a:r>
          </a:p>
          <a:p>
            <a:pPr marL="228600" indent="-228600" algn="ctr" defTabSz="2056079" fontAlgn="auto">
              <a:lnSpc>
                <a:spcPct val="90000"/>
              </a:lnSpc>
              <a:spcBef>
                <a:spcPts val="0"/>
              </a:spcBef>
              <a:spcAft>
                <a:spcPts val="0"/>
              </a:spcAft>
              <a:buAutoNum type="arabicPeriod"/>
            </a:pPr>
            <a:r>
              <a:rPr lang="fr-FR" sz="1050" b="1" kern="0" dirty="0">
                <a:solidFill>
                  <a:srgbClr val="392066"/>
                </a:solidFill>
                <a:latin typeface="Calibri" pitchFamily="34" charset="0"/>
              </a:rPr>
              <a:t>Manifester votre intérêt pour pouvoir accéder à la réponse en ligne</a:t>
            </a:r>
          </a:p>
          <a:p>
            <a:pPr marL="228600" indent="-228600" algn="ctr" defTabSz="2056079" fontAlgn="auto">
              <a:lnSpc>
                <a:spcPct val="90000"/>
              </a:lnSpc>
              <a:spcBef>
                <a:spcPts val="0"/>
              </a:spcBef>
              <a:spcAft>
                <a:spcPts val="0"/>
              </a:spcAft>
              <a:buAutoNum type="arabicPeriod"/>
            </a:pPr>
            <a:endParaRPr lang="fr-FR" sz="1050" b="1" kern="0" dirty="0">
              <a:solidFill>
                <a:srgbClr val="392066"/>
              </a:solidFill>
              <a:latin typeface="Calibri" pitchFamily="34" charset="0"/>
            </a:endParaRPr>
          </a:p>
          <a:p>
            <a:pPr algn="ctr" defTabSz="2056079" fontAlgn="auto">
              <a:lnSpc>
                <a:spcPct val="90000"/>
              </a:lnSpc>
              <a:spcBef>
                <a:spcPts val="0"/>
              </a:spcBef>
              <a:spcAft>
                <a:spcPts val="0"/>
              </a:spcAft>
            </a:pPr>
            <a:r>
              <a:rPr lang="fr-FR" sz="1050" b="1" kern="0" dirty="0">
                <a:solidFill>
                  <a:srgbClr val="392066"/>
                </a:solidFill>
                <a:latin typeface="Calibri" pitchFamily="34" charset="0"/>
              </a:rPr>
              <a:t>Dès lors que vous manifestez votre intérêt, vous êtes en mesure de répondre à la RFI comme à n’importe quelle autre invitation de RTE (</a:t>
            </a:r>
            <a:r>
              <a:rPr lang="fr-FR" sz="1050" b="1" kern="0" dirty="0" err="1">
                <a:solidFill>
                  <a:srgbClr val="392066"/>
                </a:solidFill>
                <a:latin typeface="Calibri" pitchFamily="34" charset="0"/>
              </a:rPr>
              <a:t>cf</a:t>
            </a:r>
            <a:r>
              <a:rPr lang="fr-FR" sz="1050" b="1" kern="0" dirty="0">
                <a:solidFill>
                  <a:srgbClr val="392066"/>
                </a:solidFill>
                <a:latin typeface="Calibri" pitchFamily="34" charset="0"/>
              </a:rPr>
              <a:t> section Consultations). </a:t>
            </a:r>
          </a:p>
          <a:p>
            <a:pPr algn="ctr" defTabSz="2056079" fontAlgn="auto">
              <a:lnSpc>
                <a:spcPct val="90000"/>
              </a:lnSpc>
              <a:spcBef>
                <a:spcPts val="0"/>
              </a:spcBef>
              <a:spcAft>
                <a:spcPts val="0"/>
              </a:spcAft>
            </a:pPr>
            <a:r>
              <a:rPr lang="fr-FR" sz="1050" b="1" kern="0" dirty="0">
                <a:solidFill>
                  <a:srgbClr val="392066"/>
                </a:solidFill>
                <a:latin typeface="Calibri" pitchFamily="34" charset="0"/>
              </a:rPr>
              <a:t>Vous serez également notifiés de tout message de l’acheteur ou modification effectuée sur cette RFI.</a:t>
            </a:r>
          </a:p>
          <a:p>
            <a:pPr algn="ctr" defTabSz="2056079" fontAlgn="auto">
              <a:lnSpc>
                <a:spcPct val="90000"/>
              </a:lnSpc>
              <a:spcBef>
                <a:spcPts val="0"/>
              </a:spcBef>
              <a:spcAft>
                <a:spcPts val="0"/>
              </a:spcAft>
            </a:pPr>
            <a:endParaRPr lang="fr-FR" sz="1050" b="1" kern="0" dirty="0">
              <a:solidFill>
                <a:srgbClr val="392066"/>
              </a:solidFill>
              <a:latin typeface="Calibri" pitchFamily="34" charset="0"/>
            </a:endParaRPr>
          </a:p>
          <a:p>
            <a:pPr algn="ctr" defTabSz="2056079" fontAlgn="auto">
              <a:lnSpc>
                <a:spcPct val="90000"/>
              </a:lnSpc>
              <a:spcBef>
                <a:spcPts val="0"/>
              </a:spcBef>
              <a:spcAft>
                <a:spcPts val="0"/>
              </a:spcAft>
            </a:pPr>
            <a:endParaRPr lang="fr-FR" sz="1050" b="1" kern="0" dirty="0">
              <a:solidFill>
                <a:srgbClr val="392066"/>
              </a:solidFill>
              <a:latin typeface="Calibri" pitchFamily="34" charset="0"/>
            </a:endParaRPr>
          </a:p>
          <a:p>
            <a:pPr algn="ctr" defTabSz="2056079" fontAlgn="auto">
              <a:lnSpc>
                <a:spcPct val="90000"/>
              </a:lnSpc>
              <a:spcBef>
                <a:spcPts val="0"/>
              </a:spcBef>
              <a:spcAft>
                <a:spcPts val="0"/>
              </a:spcAft>
            </a:pPr>
            <a:endParaRPr lang="fr-FR" sz="1050" b="1" kern="0" dirty="0">
              <a:solidFill>
                <a:srgbClr val="392066"/>
              </a:solidFill>
              <a:latin typeface="Calibri" pitchFamily="34" charset="0"/>
            </a:endParaRPr>
          </a:p>
          <a:p>
            <a:pPr algn="ctr" defTabSz="2056079" fontAlgn="auto">
              <a:lnSpc>
                <a:spcPct val="90000"/>
              </a:lnSpc>
              <a:spcBef>
                <a:spcPts val="0"/>
              </a:spcBef>
              <a:spcAft>
                <a:spcPts val="0"/>
              </a:spcAft>
            </a:pPr>
            <a:endParaRPr lang="fr-FR" sz="1050" b="1" kern="0" dirty="0">
              <a:solidFill>
                <a:srgbClr val="392066"/>
              </a:solidFill>
              <a:latin typeface="Calibri" pitchFamily="34" charset="0"/>
            </a:endParaRPr>
          </a:p>
          <a:p>
            <a:pPr algn="ctr" defTabSz="2056079" fontAlgn="auto">
              <a:lnSpc>
                <a:spcPct val="90000"/>
              </a:lnSpc>
              <a:spcBef>
                <a:spcPts val="0"/>
              </a:spcBef>
              <a:spcAft>
                <a:spcPts val="0"/>
              </a:spcAft>
            </a:pPr>
            <a:endParaRPr lang="fr-FR" sz="1050" b="1" kern="0" dirty="0">
              <a:solidFill>
                <a:srgbClr val="392066"/>
              </a:solidFill>
              <a:latin typeface="Calibri" pitchFamily="34" charset="0"/>
            </a:endParaRPr>
          </a:p>
          <a:p>
            <a:pPr algn="ctr" defTabSz="2056079" fontAlgn="auto">
              <a:lnSpc>
                <a:spcPct val="90000"/>
              </a:lnSpc>
              <a:spcBef>
                <a:spcPts val="0"/>
              </a:spcBef>
              <a:spcAft>
                <a:spcPts val="0"/>
              </a:spcAft>
            </a:pPr>
            <a:endParaRPr lang="fr-FR" sz="1050" b="1" kern="0" dirty="0">
              <a:solidFill>
                <a:srgbClr val="392066"/>
              </a:solidFill>
              <a:latin typeface="Calibri" pitchFamily="34" charset="0"/>
            </a:endParaRPr>
          </a:p>
          <a:p>
            <a:pPr algn="ctr" defTabSz="2056079" fontAlgn="auto">
              <a:lnSpc>
                <a:spcPct val="90000"/>
              </a:lnSpc>
              <a:spcBef>
                <a:spcPts val="0"/>
              </a:spcBef>
              <a:spcAft>
                <a:spcPts val="0"/>
              </a:spcAft>
            </a:pPr>
            <a:endParaRPr lang="fr-FR" sz="1050" b="1" kern="0" dirty="0">
              <a:solidFill>
                <a:srgbClr val="392066"/>
              </a:solidFill>
              <a:latin typeface="Calibri" pitchFamily="34" charset="0"/>
            </a:endParaRPr>
          </a:p>
        </p:txBody>
      </p:sp>
      <p:pic>
        <p:nvPicPr>
          <p:cNvPr id="3" name="Image 2"/>
          <p:cNvPicPr>
            <a:picLocks noChangeAspect="1"/>
          </p:cNvPicPr>
          <p:nvPr/>
        </p:nvPicPr>
        <p:blipFill>
          <a:blip r:embed="rId2"/>
          <a:stretch>
            <a:fillRect/>
          </a:stretch>
        </p:blipFill>
        <p:spPr>
          <a:xfrm>
            <a:off x="399240" y="1134036"/>
            <a:ext cx="8129495" cy="1051979"/>
          </a:xfrm>
          <a:prstGeom prst="rect">
            <a:avLst/>
          </a:prstGeom>
          <a:ln>
            <a:solidFill>
              <a:srgbClr val="CC0000"/>
            </a:solidFill>
          </a:ln>
        </p:spPr>
      </p:pic>
      <p:pic>
        <p:nvPicPr>
          <p:cNvPr id="5" name="Image 4"/>
          <p:cNvPicPr>
            <a:picLocks noChangeAspect="1"/>
          </p:cNvPicPr>
          <p:nvPr/>
        </p:nvPicPr>
        <p:blipFill>
          <a:blip r:embed="rId3"/>
          <a:stretch>
            <a:fillRect/>
          </a:stretch>
        </p:blipFill>
        <p:spPr>
          <a:xfrm>
            <a:off x="2339752" y="4581128"/>
            <a:ext cx="5040560" cy="1235310"/>
          </a:xfrm>
          <a:prstGeom prst="rect">
            <a:avLst/>
          </a:prstGeom>
        </p:spPr>
      </p:pic>
    </p:spTree>
    <p:extLst>
      <p:ext uri="{BB962C8B-B14F-4D97-AF65-F5344CB8AC3E}">
        <p14:creationId xmlns:p14="http://schemas.microsoft.com/office/powerpoint/2010/main" val="1674423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496" y="44624"/>
            <a:ext cx="8856984" cy="432048"/>
          </a:xfrm>
        </p:spPr>
        <p:txBody>
          <a:bodyPr/>
          <a:lstStyle/>
          <a:p>
            <a:r>
              <a:rPr lang="fr-FR" dirty="0"/>
              <a:t>2- Manifester son intérêt pour un avis d’appel à la concurrence</a:t>
            </a:r>
          </a:p>
        </p:txBody>
      </p:sp>
      <p:sp>
        <p:nvSpPr>
          <p:cNvPr id="6" name="ZoneTexte 5"/>
          <p:cNvSpPr txBox="1"/>
          <p:nvPr/>
        </p:nvSpPr>
        <p:spPr>
          <a:xfrm>
            <a:off x="395536" y="404664"/>
            <a:ext cx="7200800" cy="369332"/>
          </a:xfrm>
          <a:prstGeom prst="rect">
            <a:avLst/>
          </a:prstGeom>
          <a:noFill/>
        </p:spPr>
        <p:txBody>
          <a:bodyPr wrap="square" rtlCol="0">
            <a:spAutoFit/>
          </a:bodyPr>
          <a:lstStyle/>
          <a:p>
            <a:pPr>
              <a:buFont typeface="Wingdings" pitchFamily="2" charset="2"/>
              <a:buChar char="Ø"/>
            </a:pPr>
            <a:r>
              <a:rPr lang="fr-FR" dirty="0">
                <a:solidFill>
                  <a:srgbClr val="C00000"/>
                </a:solidFill>
              </a:rPr>
              <a:t> Notification de participation</a:t>
            </a:r>
          </a:p>
        </p:txBody>
      </p:sp>
      <p:sp>
        <p:nvSpPr>
          <p:cNvPr id="8" name="Espace réservé du numéro de diapositive 7"/>
          <p:cNvSpPr>
            <a:spLocks noGrp="1"/>
          </p:cNvSpPr>
          <p:nvPr>
            <p:ph type="sldNum" sz="quarter" idx="11"/>
          </p:nvPr>
        </p:nvSpPr>
        <p:spPr/>
        <p:txBody>
          <a:bodyPr/>
          <a:lstStyle/>
          <a:p>
            <a:fld id="{F3D2C007-F980-4C98-80FF-70262659CE27}" type="slidenum">
              <a:rPr lang="fr-FR" smtClean="0"/>
              <a:pPr/>
              <a:t>16</a:t>
            </a:fld>
            <a:endParaRPr lang="fr-FR"/>
          </a:p>
        </p:txBody>
      </p:sp>
      <p:sp>
        <p:nvSpPr>
          <p:cNvPr id="18" name="Rectangle 17"/>
          <p:cNvSpPr/>
          <p:nvPr/>
        </p:nvSpPr>
        <p:spPr>
          <a:xfrm>
            <a:off x="827584" y="4770022"/>
            <a:ext cx="7488832" cy="1179258"/>
          </a:xfrm>
          <a:prstGeom prst="rect">
            <a:avLst/>
          </a:prstGeom>
          <a:gradFill rotWithShape="1">
            <a:gsLst>
              <a:gs pos="0">
                <a:srgbClr val="3333CC">
                  <a:tint val="50000"/>
                  <a:satMod val="300000"/>
                </a:srgbClr>
              </a:gs>
              <a:gs pos="35000">
                <a:srgbClr val="3333CC">
                  <a:tint val="37000"/>
                  <a:satMod val="300000"/>
                </a:srgbClr>
              </a:gs>
              <a:gs pos="100000">
                <a:srgbClr val="3333CC">
                  <a:tint val="15000"/>
                  <a:satMod val="350000"/>
                </a:srgbClr>
              </a:gs>
            </a:gsLst>
            <a:lin ang="16200000" scaled="1"/>
          </a:gradFill>
          <a:ln w="9525" cap="flat" cmpd="sng" algn="ctr">
            <a:solidFill>
              <a:srgbClr val="2D2DB9"/>
            </a:solidFill>
            <a:prstDash val="solid"/>
            <a:headEnd type="none" w="med" len="med"/>
            <a:tailEnd type="triangle" w="med" len="med"/>
          </a:ln>
          <a:effectLst>
            <a:outerShdw blurRad="40000" dist="20000" dir="5400000" rotWithShape="0">
              <a:srgbClr val="000000">
                <a:alpha val="38000"/>
              </a:srgbClr>
            </a:outerShdw>
          </a:effectLst>
        </p:spPr>
        <p:txBody>
          <a:bodyPr anchor="ctr"/>
          <a:lstStyle/>
          <a:p>
            <a:pPr algn="ctr" defTabSz="2056079" fontAlgn="auto">
              <a:lnSpc>
                <a:spcPct val="90000"/>
              </a:lnSpc>
              <a:spcBef>
                <a:spcPts val="0"/>
              </a:spcBef>
              <a:spcAft>
                <a:spcPts val="0"/>
              </a:spcAft>
            </a:pPr>
            <a:r>
              <a:rPr lang="fr-FR" sz="1050" b="1" kern="0" dirty="0">
                <a:solidFill>
                  <a:srgbClr val="392066"/>
                </a:solidFill>
                <a:latin typeface="Calibri" pitchFamily="34" charset="0"/>
              </a:rPr>
              <a:t>Dès lors que vous avez manifesté votre intérêt vous recevez une notification reprenant les modalités globales de réponse à la RFI, les liens directs pour y accéder et les modalités d’assistance à votre disposition.</a:t>
            </a:r>
          </a:p>
          <a:p>
            <a:pPr algn="ctr" defTabSz="2056079" fontAlgn="auto">
              <a:lnSpc>
                <a:spcPct val="90000"/>
              </a:lnSpc>
              <a:spcBef>
                <a:spcPts val="0"/>
              </a:spcBef>
              <a:spcAft>
                <a:spcPts val="0"/>
              </a:spcAft>
            </a:pPr>
            <a:endParaRPr lang="fr-FR" sz="1050" b="1" kern="0" dirty="0">
              <a:solidFill>
                <a:srgbClr val="392066"/>
              </a:solidFill>
              <a:latin typeface="Calibri" pitchFamily="34" charset="0"/>
            </a:endParaRPr>
          </a:p>
          <a:p>
            <a:pPr algn="ctr" defTabSz="2056079" fontAlgn="auto">
              <a:lnSpc>
                <a:spcPct val="90000"/>
              </a:lnSpc>
              <a:spcBef>
                <a:spcPts val="0"/>
              </a:spcBef>
              <a:spcAft>
                <a:spcPts val="0"/>
              </a:spcAft>
            </a:pPr>
            <a:r>
              <a:rPr lang="fr-FR" sz="1050" b="1" kern="0" dirty="0">
                <a:solidFill>
                  <a:srgbClr val="392066"/>
                </a:solidFill>
                <a:latin typeface="Calibri" pitchFamily="34" charset="0"/>
              </a:rPr>
              <a:t>Attention à bien respecter la date limite d’envoi des réponses pour pouvoir proposer votre candidatures.</a:t>
            </a:r>
          </a:p>
        </p:txBody>
      </p:sp>
      <p:pic>
        <p:nvPicPr>
          <p:cNvPr id="4" name="Image 3"/>
          <p:cNvPicPr>
            <a:picLocks noChangeAspect="1"/>
          </p:cNvPicPr>
          <p:nvPr/>
        </p:nvPicPr>
        <p:blipFill>
          <a:blip r:embed="rId2"/>
          <a:stretch>
            <a:fillRect/>
          </a:stretch>
        </p:blipFill>
        <p:spPr>
          <a:xfrm>
            <a:off x="430032" y="836712"/>
            <a:ext cx="8136904" cy="3870594"/>
          </a:xfrm>
          <a:prstGeom prst="rect">
            <a:avLst/>
          </a:prstGeom>
          <a:ln>
            <a:solidFill>
              <a:srgbClr val="CC0000"/>
            </a:solidFill>
          </a:ln>
        </p:spPr>
      </p:pic>
    </p:spTree>
    <p:extLst>
      <p:ext uri="{BB962C8B-B14F-4D97-AF65-F5344CB8AC3E}">
        <p14:creationId xmlns:p14="http://schemas.microsoft.com/office/powerpoint/2010/main" val="32066588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107504" y="957270"/>
            <a:ext cx="8892311" cy="3351823"/>
          </a:xfrm>
          <a:prstGeom prst="rect">
            <a:avLst/>
          </a:prstGeom>
          <a:ln>
            <a:solidFill>
              <a:schemeClr val="bg2"/>
            </a:solidFill>
          </a:ln>
        </p:spPr>
      </p:pic>
      <p:sp>
        <p:nvSpPr>
          <p:cNvPr id="2" name="Titre 1"/>
          <p:cNvSpPr>
            <a:spLocks noGrp="1"/>
          </p:cNvSpPr>
          <p:nvPr>
            <p:ph type="title"/>
          </p:nvPr>
        </p:nvSpPr>
        <p:spPr>
          <a:xfrm>
            <a:off x="35496" y="44624"/>
            <a:ext cx="8856984" cy="432048"/>
          </a:xfrm>
        </p:spPr>
        <p:txBody>
          <a:bodyPr/>
          <a:lstStyle/>
          <a:p>
            <a:r>
              <a:rPr lang="fr-FR" dirty="0"/>
              <a:t>2- Manifester son intérêt pour un avis d’appel à la concurrence</a:t>
            </a:r>
          </a:p>
        </p:txBody>
      </p:sp>
      <p:sp>
        <p:nvSpPr>
          <p:cNvPr id="6" name="ZoneTexte 5"/>
          <p:cNvSpPr txBox="1"/>
          <p:nvPr/>
        </p:nvSpPr>
        <p:spPr>
          <a:xfrm>
            <a:off x="395536" y="404664"/>
            <a:ext cx="7200800" cy="369332"/>
          </a:xfrm>
          <a:prstGeom prst="rect">
            <a:avLst/>
          </a:prstGeom>
          <a:noFill/>
        </p:spPr>
        <p:txBody>
          <a:bodyPr wrap="square" rtlCol="0">
            <a:spAutoFit/>
          </a:bodyPr>
          <a:lstStyle/>
          <a:p>
            <a:pPr>
              <a:buFont typeface="Wingdings" pitchFamily="2" charset="2"/>
              <a:buChar char="Ø"/>
            </a:pPr>
            <a:r>
              <a:rPr lang="fr-FR" dirty="0">
                <a:solidFill>
                  <a:srgbClr val="C00000"/>
                </a:solidFill>
              </a:rPr>
              <a:t> Répondre à la RFI</a:t>
            </a:r>
          </a:p>
        </p:txBody>
      </p:sp>
      <p:sp>
        <p:nvSpPr>
          <p:cNvPr id="8" name="Espace réservé du numéro de diapositive 7"/>
          <p:cNvSpPr>
            <a:spLocks noGrp="1"/>
          </p:cNvSpPr>
          <p:nvPr>
            <p:ph type="sldNum" sz="quarter" idx="11"/>
          </p:nvPr>
        </p:nvSpPr>
        <p:spPr/>
        <p:txBody>
          <a:bodyPr/>
          <a:lstStyle/>
          <a:p>
            <a:fld id="{F3D2C007-F980-4C98-80FF-70262659CE27}" type="slidenum">
              <a:rPr lang="fr-FR" smtClean="0"/>
              <a:pPr/>
              <a:t>17</a:t>
            </a:fld>
            <a:endParaRPr lang="fr-FR"/>
          </a:p>
        </p:txBody>
      </p:sp>
      <p:sp>
        <p:nvSpPr>
          <p:cNvPr id="18" name="Rectangle 17"/>
          <p:cNvSpPr/>
          <p:nvPr/>
        </p:nvSpPr>
        <p:spPr>
          <a:xfrm>
            <a:off x="1001812" y="4437112"/>
            <a:ext cx="7488832" cy="1459054"/>
          </a:xfrm>
          <a:prstGeom prst="rect">
            <a:avLst/>
          </a:prstGeom>
          <a:gradFill rotWithShape="1">
            <a:gsLst>
              <a:gs pos="0">
                <a:srgbClr val="3333CC">
                  <a:tint val="50000"/>
                  <a:satMod val="300000"/>
                </a:srgbClr>
              </a:gs>
              <a:gs pos="35000">
                <a:srgbClr val="3333CC">
                  <a:tint val="37000"/>
                  <a:satMod val="300000"/>
                </a:srgbClr>
              </a:gs>
              <a:gs pos="100000">
                <a:srgbClr val="3333CC">
                  <a:tint val="15000"/>
                  <a:satMod val="350000"/>
                </a:srgbClr>
              </a:gs>
            </a:gsLst>
            <a:lin ang="16200000" scaled="1"/>
          </a:gradFill>
          <a:ln w="9525" cap="flat" cmpd="sng" algn="ctr">
            <a:solidFill>
              <a:srgbClr val="2D2DB9"/>
            </a:solidFill>
            <a:prstDash val="solid"/>
            <a:headEnd type="none" w="med" len="med"/>
            <a:tailEnd type="triangle" w="med" len="med"/>
          </a:ln>
          <a:effectLst>
            <a:outerShdw blurRad="40000" dist="20000" dir="5400000" rotWithShape="0">
              <a:srgbClr val="000000">
                <a:alpha val="38000"/>
              </a:srgbClr>
            </a:outerShdw>
          </a:effectLst>
        </p:spPr>
        <p:txBody>
          <a:bodyPr anchor="ctr"/>
          <a:lstStyle/>
          <a:p>
            <a:pPr algn="ctr" defTabSz="2056079" fontAlgn="auto">
              <a:lnSpc>
                <a:spcPct val="90000"/>
              </a:lnSpc>
              <a:spcBef>
                <a:spcPts val="0"/>
              </a:spcBef>
              <a:spcAft>
                <a:spcPts val="0"/>
              </a:spcAft>
            </a:pPr>
            <a:r>
              <a:rPr lang="fr-FR" sz="1050" b="1" kern="0" dirty="0">
                <a:solidFill>
                  <a:srgbClr val="392066"/>
                </a:solidFill>
                <a:latin typeface="Calibri" pitchFamily="34" charset="0"/>
              </a:rPr>
              <a:t>Pour formaliser votre répondre il vous faut accéder à la section « Ma réponse » et cliquer sur « Répondre » pour accéder en mode édition au questionnaire.</a:t>
            </a:r>
          </a:p>
          <a:p>
            <a:pPr algn="ctr" defTabSz="2056079" fontAlgn="auto">
              <a:lnSpc>
                <a:spcPct val="90000"/>
              </a:lnSpc>
              <a:spcBef>
                <a:spcPts val="0"/>
              </a:spcBef>
              <a:spcAft>
                <a:spcPts val="0"/>
              </a:spcAft>
            </a:pPr>
            <a:endParaRPr lang="fr-FR" sz="1050" b="1" kern="0" dirty="0">
              <a:solidFill>
                <a:srgbClr val="392066"/>
              </a:solidFill>
              <a:latin typeface="Calibri" pitchFamily="34" charset="0"/>
            </a:endParaRPr>
          </a:p>
          <a:p>
            <a:pPr algn="ctr" defTabSz="2056079" fontAlgn="auto">
              <a:lnSpc>
                <a:spcPct val="90000"/>
              </a:lnSpc>
              <a:spcBef>
                <a:spcPts val="0"/>
              </a:spcBef>
              <a:spcAft>
                <a:spcPts val="0"/>
              </a:spcAft>
            </a:pPr>
            <a:r>
              <a:rPr lang="fr-FR" sz="1050" b="1" kern="0" dirty="0">
                <a:solidFill>
                  <a:srgbClr val="392066"/>
                </a:solidFill>
                <a:latin typeface="Calibri" pitchFamily="34" charset="0"/>
              </a:rPr>
              <a:t>Toutes les questions comprenant des astérisques rouges doivent OBLIGATOIREMENT être complétées pour pouvoir soumettre votre réponse. </a:t>
            </a:r>
          </a:p>
          <a:p>
            <a:pPr algn="ctr" defTabSz="2056079" fontAlgn="auto">
              <a:lnSpc>
                <a:spcPct val="90000"/>
              </a:lnSpc>
              <a:spcBef>
                <a:spcPts val="0"/>
              </a:spcBef>
              <a:spcAft>
                <a:spcPts val="0"/>
              </a:spcAft>
            </a:pPr>
            <a:endParaRPr lang="fr-FR" sz="1050" b="1" kern="0" dirty="0">
              <a:solidFill>
                <a:srgbClr val="392066"/>
              </a:solidFill>
              <a:latin typeface="Calibri" pitchFamily="34" charset="0"/>
            </a:endParaRPr>
          </a:p>
          <a:p>
            <a:pPr algn="ctr" defTabSz="2056079" fontAlgn="auto">
              <a:lnSpc>
                <a:spcPct val="90000"/>
              </a:lnSpc>
              <a:spcBef>
                <a:spcPts val="0"/>
              </a:spcBef>
              <a:spcAft>
                <a:spcPts val="0"/>
              </a:spcAft>
            </a:pPr>
            <a:r>
              <a:rPr lang="fr-FR" sz="1050" b="1" kern="0" dirty="0">
                <a:solidFill>
                  <a:srgbClr val="392066"/>
                </a:solidFill>
                <a:latin typeface="Calibri" pitchFamily="34" charset="0"/>
              </a:rPr>
              <a:t>Dans la mesure du possible il est recommandé de renseigner l’intégralité des champs.</a:t>
            </a:r>
          </a:p>
        </p:txBody>
      </p:sp>
      <p:sp>
        <p:nvSpPr>
          <p:cNvPr id="10" name="Rectangle à coins arrondis 9"/>
          <p:cNvSpPr/>
          <p:nvPr/>
        </p:nvSpPr>
        <p:spPr>
          <a:xfrm>
            <a:off x="1533988" y="1821366"/>
            <a:ext cx="661748" cy="31149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à coins arrondis 12"/>
          <p:cNvSpPr/>
          <p:nvPr/>
        </p:nvSpPr>
        <p:spPr>
          <a:xfrm>
            <a:off x="7884368" y="2146419"/>
            <a:ext cx="748907" cy="43204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Organigramme : Connecteur 10"/>
          <p:cNvSpPr/>
          <p:nvPr/>
        </p:nvSpPr>
        <p:spPr>
          <a:xfrm>
            <a:off x="2069383" y="1549709"/>
            <a:ext cx="432048" cy="360040"/>
          </a:xfrm>
          <a:prstGeom prst="flowChartConnector">
            <a:avLst/>
          </a:prstGeom>
          <a:solidFill>
            <a:srgbClr val="C0000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1</a:t>
            </a:r>
          </a:p>
        </p:txBody>
      </p:sp>
      <p:sp>
        <p:nvSpPr>
          <p:cNvPr id="16" name="Organigramme : Connecteur 15"/>
          <p:cNvSpPr/>
          <p:nvPr/>
        </p:nvSpPr>
        <p:spPr>
          <a:xfrm>
            <a:off x="8417251" y="1966399"/>
            <a:ext cx="432048" cy="360040"/>
          </a:xfrm>
          <a:prstGeom prst="flowChartConnector">
            <a:avLst/>
          </a:prstGeom>
          <a:solidFill>
            <a:srgbClr val="C0000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2</a:t>
            </a:r>
          </a:p>
        </p:txBody>
      </p:sp>
    </p:spTree>
    <p:extLst>
      <p:ext uri="{BB962C8B-B14F-4D97-AF65-F5344CB8AC3E}">
        <p14:creationId xmlns:p14="http://schemas.microsoft.com/office/powerpoint/2010/main" val="16955784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629346" y="1134036"/>
            <a:ext cx="8035225" cy="2260102"/>
          </a:xfrm>
          <a:prstGeom prst="rect">
            <a:avLst/>
          </a:prstGeom>
          <a:ln>
            <a:solidFill>
              <a:schemeClr val="bg2"/>
            </a:solidFill>
          </a:ln>
        </p:spPr>
      </p:pic>
      <p:sp>
        <p:nvSpPr>
          <p:cNvPr id="2" name="Titre 1"/>
          <p:cNvSpPr>
            <a:spLocks noGrp="1"/>
          </p:cNvSpPr>
          <p:nvPr>
            <p:ph type="title"/>
          </p:nvPr>
        </p:nvSpPr>
        <p:spPr>
          <a:xfrm>
            <a:off x="35496" y="44624"/>
            <a:ext cx="8856984" cy="432048"/>
          </a:xfrm>
        </p:spPr>
        <p:txBody>
          <a:bodyPr/>
          <a:lstStyle/>
          <a:p>
            <a:r>
              <a:rPr lang="fr-FR" dirty="0"/>
              <a:t>2- Manifester son intérêt pour un avis d’appel à la concurrence</a:t>
            </a:r>
          </a:p>
        </p:txBody>
      </p:sp>
      <p:sp>
        <p:nvSpPr>
          <p:cNvPr id="6" name="ZoneTexte 5"/>
          <p:cNvSpPr txBox="1"/>
          <p:nvPr/>
        </p:nvSpPr>
        <p:spPr>
          <a:xfrm>
            <a:off x="395536" y="404664"/>
            <a:ext cx="7200800" cy="369332"/>
          </a:xfrm>
          <a:prstGeom prst="rect">
            <a:avLst/>
          </a:prstGeom>
          <a:noFill/>
        </p:spPr>
        <p:txBody>
          <a:bodyPr wrap="square" rtlCol="0">
            <a:spAutoFit/>
          </a:bodyPr>
          <a:lstStyle/>
          <a:p>
            <a:pPr>
              <a:buFont typeface="Wingdings" pitchFamily="2" charset="2"/>
              <a:buChar char="Ø"/>
            </a:pPr>
            <a:r>
              <a:rPr lang="fr-FR" dirty="0">
                <a:solidFill>
                  <a:srgbClr val="C00000"/>
                </a:solidFill>
              </a:rPr>
              <a:t> Publier sa réponse</a:t>
            </a:r>
          </a:p>
        </p:txBody>
      </p:sp>
      <p:sp>
        <p:nvSpPr>
          <p:cNvPr id="8" name="Espace réservé du numéro de diapositive 7"/>
          <p:cNvSpPr>
            <a:spLocks noGrp="1"/>
          </p:cNvSpPr>
          <p:nvPr>
            <p:ph type="sldNum" sz="quarter" idx="11"/>
          </p:nvPr>
        </p:nvSpPr>
        <p:spPr/>
        <p:txBody>
          <a:bodyPr/>
          <a:lstStyle/>
          <a:p>
            <a:fld id="{F3D2C007-F980-4C98-80FF-70262659CE27}" type="slidenum">
              <a:rPr lang="fr-FR" smtClean="0"/>
              <a:pPr/>
              <a:t>18</a:t>
            </a:fld>
            <a:endParaRPr lang="fr-FR"/>
          </a:p>
        </p:txBody>
      </p:sp>
      <p:sp>
        <p:nvSpPr>
          <p:cNvPr id="18" name="Rectangle 17"/>
          <p:cNvSpPr/>
          <p:nvPr/>
        </p:nvSpPr>
        <p:spPr>
          <a:xfrm>
            <a:off x="1001812" y="4437112"/>
            <a:ext cx="7488832" cy="1459054"/>
          </a:xfrm>
          <a:prstGeom prst="rect">
            <a:avLst/>
          </a:prstGeom>
          <a:gradFill rotWithShape="1">
            <a:gsLst>
              <a:gs pos="0">
                <a:srgbClr val="3333CC">
                  <a:tint val="50000"/>
                  <a:satMod val="300000"/>
                </a:srgbClr>
              </a:gs>
              <a:gs pos="35000">
                <a:srgbClr val="3333CC">
                  <a:tint val="37000"/>
                  <a:satMod val="300000"/>
                </a:srgbClr>
              </a:gs>
              <a:gs pos="100000">
                <a:srgbClr val="3333CC">
                  <a:tint val="15000"/>
                  <a:satMod val="350000"/>
                </a:srgbClr>
              </a:gs>
            </a:gsLst>
            <a:lin ang="16200000" scaled="1"/>
          </a:gradFill>
          <a:ln w="9525" cap="flat" cmpd="sng" algn="ctr">
            <a:solidFill>
              <a:srgbClr val="2D2DB9"/>
            </a:solidFill>
            <a:prstDash val="solid"/>
            <a:headEnd type="none" w="med" len="med"/>
            <a:tailEnd type="triangle" w="med" len="med"/>
          </a:ln>
          <a:effectLst>
            <a:outerShdw blurRad="40000" dist="20000" dir="5400000" rotWithShape="0">
              <a:srgbClr val="000000">
                <a:alpha val="38000"/>
              </a:srgbClr>
            </a:outerShdw>
          </a:effectLst>
        </p:spPr>
        <p:txBody>
          <a:bodyPr anchor="ctr"/>
          <a:lstStyle/>
          <a:p>
            <a:pPr algn="ctr" defTabSz="2056079" fontAlgn="auto">
              <a:lnSpc>
                <a:spcPct val="90000"/>
              </a:lnSpc>
              <a:spcBef>
                <a:spcPts val="0"/>
              </a:spcBef>
              <a:spcAft>
                <a:spcPts val="0"/>
              </a:spcAft>
            </a:pPr>
            <a:r>
              <a:rPr lang="fr-FR" sz="1050" b="1" kern="0" dirty="0">
                <a:solidFill>
                  <a:srgbClr val="392066"/>
                </a:solidFill>
                <a:latin typeface="Calibri" pitchFamily="34" charset="0"/>
              </a:rPr>
              <a:t>Dans le bandeau d’en-tête de la RFI vous pouvez vérifier le statut de votre réponse. S’il est « non publié », il vous faut compléter a minima tous les champs obligatoires puis cliquer sur « publier réponse ». </a:t>
            </a:r>
          </a:p>
          <a:p>
            <a:pPr algn="ctr" defTabSz="2056079" fontAlgn="auto">
              <a:lnSpc>
                <a:spcPct val="90000"/>
              </a:lnSpc>
              <a:spcBef>
                <a:spcPts val="0"/>
              </a:spcBef>
              <a:spcAft>
                <a:spcPts val="0"/>
              </a:spcAft>
            </a:pPr>
            <a:endParaRPr lang="fr-FR" sz="1050" b="1" kern="0" dirty="0">
              <a:solidFill>
                <a:srgbClr val="392066"/>
              </a:solidFill>
              <a:latin typeface="Calibri" pitchFamily="34" charset="0"/>
            </a:endParaRPr>
          </a:p>
          <a:p>
            <a:pPr algn="ctr" defTabSz="2056079" fontAlgn="auto">
              <a:lnSpc>
                <a:spcPct val="90000"/>
              </a:lnSpc>
              <a:spcBef>
                <a:spcPts val="0"/>
              </a:spcBef>
              <a:spcAft>
                <a:spcPts val="0"/>
              </a:spcAft>
            </a:pPr>
            <a:r>
              <a:rPr lang="fr-FR" sz="1050" b="1" kern="0" dirty="0">
                <a:solidFill>
                  <a:srgbClr val="392066"/>
                </a:solidFill>
                <a:latin typeface="Calibri" pitchFamily="34" charset="0"/>
              </a:rPr>
              <a:t>Vous retrouverez ensuite la date de votre dernière réponse dans le bandeau gris </a:t>
            </a:r>
            <a:r>
              <a:rPr lang="fr-FR" sz="1050" b="1" kern="0" dirty="0">
                <a:solidFill>
                  <a:srgbClr val="392066"/>
                </a:solidFill>
                <a:latin typeface="Calibri" pitchFamily="34" charset="0"/>
                <a:sym typeface="Wingdings" panose="05000000000000000000" pitchFamily="2" charset="2"/>
              </a:rPr>
              <a:t> votre réponse peut être modifiée jusqu’à la date limite de remise des réponses.</a:t>
            </a:r>
            <a:endParaRPr lang="fr-FR" sz="1050" b="1" kern="0" dirty="0">
              <a:solidFill>
                <a:srgbClr val="392066"/>
              </a:solidFill>
              <a:latin typeface="Calibri" pitchFamily="34" charset="0"/>
            </a:endParaRPr>
          </a:p>
        </p:txBody>
      </p:sp>
      <p:sp>
        <p:nvSpPr>
          <p:cNvPr id="10" name="Rectangle à coins arrondis 9"/>
          <p:cNvSpPr/>
          <p:nvPr/>
        </p:nvSpPr>
        <p:spPr>
          <a:xfrm>
            <a:off x="755576" y="1238219"/>
            <a:ext cx="1644681" cy="31149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à coins arrondis 12"/>
          <p:cNvSpPr/>
          <p:nvPr/>
        </p:nvSpPr>
        <p:spPr>
          <a:xfrm>
            <a:off x="7711525" y="2204864"/>
            <a:ext cx="964931" cy="43204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Organigramme : Connecteur 10"/>
          <p:cNvSpPr/>
          <p:nvPr/>
        </p:nvSpPr>
        <p:spPr>
          <a:xfrm>
            <a:off x="2310463" y="935443"/>
            <a:ext cx="432048" cy="360040"/>
          </a:xfrm>
          <a:prstGeom prst="flowChartConnector">
            <a:avLst/>
          </a:prstGeom>
          <a:solidFill>
            <a:srgbClr val="C0000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1</a:t>
            </a:r>
          </a:p>
        </p:txBody>
      </p:sp>
      <p:sp>
        <p:nvSpPr>
          <p:cNvPr id="16" name="Organigramme : Connecteur 15"/>
          <p:cNvSpPr/>
          <p:nvPr/>
        </p:nvSpPr>
        <p:spPr>
          <a:xfrm>
            <a:off x="8417251" y="1966399"/>
            <a:ext cx="432048" cy="360040"/>
          </a:xfrm>
          <a:prstGeom prst="flowChartConnector">
            <a:avLst/>
          </a:prstGeom>
          <a:solidFill>
            <a:srgbClr val="C0000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2</a:t>
            </a:r>
          </a:p>
        </p:txBody>
      </p:sp>
    </p:spTree>
    <p:extLst>
      <p:ext uri="{BB962C8B-B14F-4D97-AF65-F5344CB8AC3E}">
        <p14:creationId xmlns:p14="http://schemas.microsoft.com/office/powerpoint/2010/main" val="28266597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496" y="44624"/>
            <a:ext cx="8856984" cy="432048"/>
          </a:xfrm>
        </p:spPr>
        <p:txBody>
          <a:bodyPr/>
          <a:lstStyle/>
          <a:p>
            <a:r>
              <a:rPr lang="fr-FR" dirty="0"/>
              <a:t>2- Manifester son intérêt pour un avis d’appel à la concurrence</a:t>
            </a:r>
          </a:p>
        </p:txBody>
      </p:sp>
      <p:sp>
        <p:nvSpPr>
          <p:cNvPr id="6" name="ZoneTexte 5"/>
          <p:cNvSpPr txBox="1"/>
          <p:nvPr/>
        </p:nvSpPr>
        <p:spPr>
          <a:xfrm>
            <a:off x="395536" y="404664"/>
            <a:ext cx="7200800" cy="369332"/>
          </a:xfrm>
          <a:prstGeom prst="rect">
            <a:avLst/>
          </a:prstGeom>
          <a:noFill/>
        </p:spPr>
        <p:txBody>
          <a:bodyPr wrap="square" rtlCol="0">
            <a:spAutoFit/>
          </a:bodyPr>
          <a:lstStyle/>
          <a:p>
            <a:pPr>
              <a:buFont typeface="Wingdings" pitchFamily="2" charset="2"/>
              <a:buChar char="Ø"/>
            </a:pPr>
            <a:r>
              <a:rPr lang="fr-FR" dirty="0">
                <a:solidFill>
                  <a:srgbClr val="C00000"/>
                </a:solidFill>
              </a:rPr>
              <a:t> Confirmation de la publication de réponse</a:t>
            </a:r>
          </a:p>
        </p:txBody>
      </p:sp>
      <p:sp>
        <p:nvSpPr>
          <p:cNvPr id="8" name="Espace réservé du numéro de diapositive 7"/>
          <p:cNvSpPr>
            <a:spLocks noGrp="1"/>
          </p:cNvSpPr>
          <p:nvPr>
            <p:ph type="sldNum" sz="quarter" idx="11"/>
          </p:nvPr>
        </p:nvSpPr>
        <p:spPr/>
        <p:txBody>
          <a:bodyPr/>
          <a:lstStyle/>
          <a:p>
            <a:fld id="{F3D2C007-F980-4C98-80FF-70262659CE27}" type="slidenum">
              <a:rPr lang="fr-FR" smtClean="0"/>
              <a:pPr/>
              <a:t>19</a:t>
            </a:fld>
            <a:endParaRPr lang="fr-FR"/>
          </a:p>
        </p:txBody>
      </p:sp>
      <p:sp>
        <p:nvSpPr>
          <p:cNvPr id="18" name="Rectangle 17"/>
          <p:cNvSpPr/>
          <p:nvPr/>
        </p:nvSpPr>
        <p:spPr>
          <a:xfrm>
            <a:off x="827584" y="4770022"/>
            <a:ext cx="7488832" cy="1179258"/>
          </a:xfrm>
          <a:prstGeom prst="rect">
            <a:avLst/>
          </a:prstGeom>
          <a:gradFill rotWithShape="1">
            <a:gsLst>
              <a:gs pos="0">
                <a:srgbClr val="3333CC">
                  <a:tint val="50000"/>
                  <a:satMod val="300000"/>
                </a:srgbClr>
              </a:gs>
              <a:gs pos="35000">
                <a:srgbClr val="3333CC">
                  <a:tint val="37000"/>
                  <a:satMod val="300000"/>
                </a:srgbClr>
              </a:gs>
              <a:gs pos="100000">
                <a:srgbClr val="3333CC">
                  <a:tint val="15000"/>
                  <a:satMod val="350000"/>
                </a:srgbClr>
              </a:gs>
            </a:gsLst>
            <a:lin ang="16200000" scaled="1"/>
          </a:gradFill>
          <a:ln w="9525" cap="flat" cmpd="sng" algn="ctr">
            <a:solidFill>
              <a:srgbClr val="2D2DB9"/>
            </a:solidFill>
            <a:prstDash val="solid"/>
            <a:headEnd type="none" w="med" len="med"/>
            <a:tailEnd type="triangle" w="med" len="med"/>
          </a:ln>
          <a:effectLst>
            <a:outerShdw blurRad="40000" dist="20000" dir="5400000" rotWithShape="0">
              <a:srgbClr val="000000">
                <a:alpha val="38000"/>
              </a:srgbClr>
            </a:outerShdw>
          </a:effectLst>
        </p:spPr>
        <p:txBody>
          <a:bodyPr anchor="ctr"/>
          <a:lstStyle/>
          <a:p>
            <a:pPr algn="ctr" defTabSz="2056079" fontAlgn="auto">
              <a:lnSpc>
                <a:spcPct val="90000"/>
              </a:lnSpc>
              <a:spcBef>
                <a:spcPts val="0"/>
              </a:spcBef>
              <a:spcAft>
                <a:spcPts val="0"/>
              </a:spcAft>
            </a:pPr>
            <a:r>
              <a:rPr lang="fr-FR" sz="1050" b="1" kern="0" dirty="0">
                <a:solidFill>
                  <a:srgbClr val="392066"/>
                </a:solidFill>
                <a:latin typeface="Calibri" pitchFamily="34" charset="0"/>
              </a:rPr>
              <a:t>Quand vous avez publié votre réponse, et si tous les éléments obligatoires étaient bien complétés, une pop-up vous annonce que votre réponse a bien été transmise à l’acheteur.</a:t>
            </a:r>
          </a:p>
          <a:p>
            <a:pPr algn="ctr" defTabSz="2056079" fontAlgn="auto">
              <a:lnSpc>
                <a:spcPct val="90000"/>
              </a:lnSpc>
              <a:spcBef>
                <a:spcPts val="0"/>
              </a:spcBef>
              <a:spcAft>
                <a:spcPts val="0"/>
              </a:spcAft>
            </a:pPr>
            <a:endParaRPr lang="fr-FR" sz="1050" b="1" kern="0" dirty="0">
              <a:solidFill>
                <a:srgbClr val="392066"/>
              </a:solidFill>
              <a:latin typeface="Calibri" pitchFamily="34" charset="0"/>
            </a:endParaRPr>
          </a:p>
          <a:p>
            <a:pPr algn="ctr" defTabSz="2056079" fontAlgn="auto">
              <a:lnSpc>
                <a:spcPct val="90000"/>
              </a:lnSpc>
              <a:spcBef>
                <a:spcPts val="0"/>
              </a:spcBef>
              <a:spcAft>
                <a:spcPts val="0"/>
              </a:spcAft>
            </a:pPr>
            <a:r>
              <a:rPr lang="fr-FR" sz="1050" b="1" kern="0" dirty="0">
                <a:solidFill>
                  <a:srgbClr val="392066"/>
                </a:solidFill>
                <a:latin typeface="Calibri" pitchFamily="34" charset="0"/>
              </a:rPr>
              <a:t>Vous recevez dans le même temps sur votre boîte mail une confirmation de la prise en compte de votre réponse.</a:t>
            </a:r>
          </a:p>
        </p:txBody>
      </p:sp>
      <p:pic>
        <p:nvPicPr>
          <p:cNvPr id="3" name="Image 2"/>
          <p:cNvPicPr>
            <a:picLocks noChangeAspect="1"/>
          </p:cNvPicPr>
          <p:nvPr/>
        </p:nvPicPr>
        <p:blipFill>
          <a:blip r:embed="rId2"/>
          <a:stretch>
            <a:fillRect/>
          </a:stretch>
        </p:blipFill>
        <p:spPr>
          <a:xfrm>
            <a:off x="1403648" y="1270254"/>
            <a:ext cx="5904269" cy="2979985"/>
          </a:xfrm>
          <a:prstGeom prst="rect">
            <a:avLst/>
          </a:prstGeom>
          <a:ln>
            <a:solidFill>
              <a:srgbClr val="CC0000"/>
            </a:solidFill>
          </a:ln>
        </p:spPr>
      </p:pic>
    </p:spTree>
    <p:extLst>
      <p:ext uri="{BB962C8B-B14F-4D97-AF65-F5344CB8AC3E}">
        <p14:creationId xmlns:p14="http://schemas.microsoft.com/office/powerpoint/2010/main" val="18648166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971600" y="-27384"/>
            <a:ext cx="6480175" cy="1441450"/>
          </a:xfrm>
        </p:spPr>
        <p:txBody>
          <a:bodyPr/>
          <a:lstStyle/>
          <a:p>
            <a:r>
              <a:rPr lang="fr-FR" dirty="0"/>
              <a:t>SOMMAIRE</a:t>
            </a:r>
          </a:p>
        </p:txBody>
      </p:sp>
      <p:sp>
        <p:nvSpPr>
          <p:cNvPr id="8" name="Rectangle 3"/>
          <p:cNvSpPr txBox="1">
            <a:spLocks noChangeArrowheads="1"/>
          </p:cNvSpPr>
          <p:nvPr/>
        </p:nvSpPr>
        <p:spPr bwMode="gray">
          <a:xfrm>
            <a:off x="1259632" y="2780928"/>
            <a:ext cx="7200528" cy="352901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10000"/>
              </a:lnSpc>
              <a:spcBef>
                <a:spcPct val="0"/>
              </a:spcBef>
              <a:spcAft>
                <a:spcPct val="0"/>
              </a:spcAft>
              <a:buClrTx/>
              <a:buSzTx/>
              <a:buFontTx/>
              <a:buNone/>
              <a:tabLst/>
              <a:defRPr/>
            </a:pPr>
            <a:r>
              <a:rPr lang="fr-FR" b="1" dirty="0">
                <a:latin typeface="+mj-lt"/>
                <a:ea typeface="+mj-ea"/>
                <a:cs typeface="+mj-cs"/>
              </a:rPr>
              <a:t>1 – Accès à l’espace fournisseur RTE</a:t>
            </a:r>
          </a:p>
          <a:p>
            <a:pPr marL="0" marR="0" lvl="0" indent="0" algn="l" defTabSz="914400" rtl="0" eaLnBrk="1" fontAlgn="base" latinLnBrk="0" hangingPunct="1">
              <a:lnSpc>
                <a:spcPct val="110000"/>
              </a:lnSpc>
              <a:spcBef>
                <a:spcPct val="0"/>
              </a:spcBef>
              <a:spcAft>
                <a:spcPct val="0"/>
              </a:spcAft>
              <a:buClrTx/>
              <a:buSzTx/>
              <a:buFontTx/>
              <a:buNone/>
              <a:tabLst/>
              <a:defRPr/>
            </a:pPr>
            <a:endParaRPr lang="fr-FR" b="1" dirty="0">
              <a:latin typeface="+mj-lt"/>
              <a:ea typeface="+mj-ea"/>
              <a:cs typeface="+mj-cs"/>
            </a:endParaRPr>
          </a:p>
          <a:p>
            <a:pPr marL="0" marR="0" lvl="0" indent="0" algn="l" defTabSz="914400" rtl="0" eaLnBrk="1" fontAlgn="base" latinLnBrk="0" hangingPunct="1">
              <a:lnSpc>
                <a:spcPct val="110000"/>
              </a:lnSpc>
              <a:spcBef>
                <a:spcPct val="0"/>
              </a:spcBef>
              <a:spcAft>
                <a:spcPct val="0"/>
              </a:spcAft>
              <a:buClrTx/>
              <a:buSzTx/>
              <a:buFontTx/>
              <a:buNone/>
              <a:tabLst/>
              <a:defRPr/>
            </a:pPr>
            <a:r>
              <a:rPr lang="fr-FR" b="1" dirty="0">
                <a:latin typeface="+mj-lt"/>
                <a:ea typeface="+mj-ea"/>
                <a:cs typeface="+mj-cs"/>
              </a:rPr>
              <a:t>2 – Manifester son intérêt sur un avis d’appel à la concurrence</a:t>
            </a:r>
          </a:p>
          <a:p>
            <a:pPr marL="0" marR="0" lvl="0" indent="0" algn="l" defTabSz="914400" rtl="0" eaLnBrk="1" fontAlgn="base" latinLnBrk="0" hangingPunct="1">
              <a:lnSpc>
                <a:spcPct val="110000"/>
              </a:lnSpc>
              <a:spcBef>
                <a:spcPct val="0"/>
              </a:spcBef>
              <a:spcAft>
                <a:spcPct val="0"/>
              </a:spcAft>
              <a:buClrTx/>
              <a:buSzTx/>
              <a:buFontTx/>
              <a:buNone/>
              <a:tabLst/>
              <a:defRPr/>
            </a:pPr>
            <a:endParaRPr lang="fr-FR" b="1" dirty="0">
              <a:latin typeface="+mj-lt"/>
              <a:ea typeface="+mj-ea"/>
              <a:cs typeface="+mj-cs"/>
            </a:endParaRPr>
          </a:p>
          <a:p>
            <a:pPr>
              <a:lnSpc>
                <a:spcPct val="110000"/>
              </a:lnSpc>
              <a:defRPr/>
            </a:pPr>
            <a:r>
              <a:rPr lang="fr-FR" b="1" dirty="0">
                <a:latin typeface="+mj-lt"/>
                <a:ea typeface="+mj-ea"/>
                <a:cs typeface="+mj-cs"/>
              </a:rPr>
              <a:t>3 - Accès à un RFI ou une consultation</a:t>
            </a:r>
          </a:p>
          <a:p>
            <a:pPr>
              <a:lnSpc>
                <a:spcPct val="110000"/>
              </a:lnSpc>
              <a:defRPr/>
            </a:pPr>
            <a:endParaRPr lang="fr-FR" b="1" dirty="0">
              <a:latin typeface="+mj-lt"/>
              <a:ea typeface="+mj-ea"/>
              <a:cs typeface="+mj-cs"/>
            </a:endParaRPr>
          </a:p>
          <a:p>
            <a:pPr>
              <a:lnSpc>
                <a:spcPct val="110000"/>
              </a:lnSpc>
              <a:defRPr/>
            </a:pPr>
            <a:r>
              <a:rPr lang="fr-FR" b="1" dirty="0">
                <a:latin typeface="+mj-lt"/>
                <a:ea typeface="+mj-ea"/>
                <a:cs typeface="+mj-cs"/>
              </a:rPr>
              <a:t>4 - Ajout d’un utilisateur à la consultation</a:t>
            </a:r>
          </a:p>
          <a:p>
            <a:pPr>
              <a:lnSpc>
                <a:spcPct val="110000"/>
              </a:lnSpc>
              <a:defRPr/>
            </a:pPr>
            <a:endParaRPr lang="fr-FR" b="1" dirty="0">
              <a:latin typeface="+mj-lt"/>
              <a:ea typeface="+mj-ea"/>
              <a:cs typeface="+mj-cs"/>
            </a:endParaRPr>
          </a:p>
          <a:p>
            <a:pPr>
              <a:lnSpc>
                <a:spcPct val="110000"/>
              </a:lnSpc>
              <a:defRPr/>
            </a:pPr>
            <a:r>
              <a:rPr lang="fr-FR" b="1" dirty="0">
                <a:latin typeface="+mj-lt"/>
                <a:ea typeface="+mj-ea"/>
                <a:cs typeface="+mj-cs"/>
              </a:rPr>
              <a:t>5 - Accès à la messagerie</a:t>
            </a:r>
          </a:p>
          <a:p>
            <a:pPr>
              <a:lnSpc>
                <a:spcPct val="110000"/>
              </a:lnSpc>
              <a:defRPr/>
            </a:pPr>
            <a:endParaRPr lang="fr-FR" b="1" dirty="0">
              <a:latin typeface="+mj-lt"/>
              <a:ea typeface="+mj-ea"/>
              <a:cs typeface="+mj-cs"/>
            </a:endParaRPr>
          </a:p>
          <a:p>
            <a:pPr>
              <a:lnSpc>
                <a:spcPct val="110000"/>
              </a:lnSpc>
              <a:defRPr/>
            </a:pPr>
            <a:r>
              <a:rPr lang="fr-FR" b="1" dirty="0">
                <a:latin typeface="+mj-lt"/>
                <a:ea typeface="+mj-ea"/>
                <a:cs typeface="+mj-cs"/>
              </a:rPr>
              <a:t>6 - Aide</a:t>
            </a:r>
          </a:p>
          <a:p>
            <a:pPr marL="0" marR="0" lvl="0" indent="0" algn="l" defTabSz="914400" rtl="0" eaLnBrk="1" fontAlgn="base" latinLnBrk="0" hangingPunct="1">
              <a:lnSpc>
                <a:spcPct val="110000"/>
              </a:lnSpc>
              <a:spcBef>
                <a:spcPct val="0"/>
              </a:spcBef>
              <a:spcAft>
                <a:spcPct val="0"/>
              </a:spcAft>
              <a:buClrTx/>
              <a:buSzTx/>
              <a:buFontTx/>
              <a:buNone/>
              <a:tabLst/>
              <a:defRPr/>
            </a:pPr>
            <a:endParaRPr kumimoji="0" lang="fr-FR" sz="2000" b="0" i="0" u="none" strike="noStrike" kern="0" cap="none" spc="0" normalizeH="0" noProof="0" dirty="0">
              <a:ln>
                <a:noFill/>
              </a:ln>
              <a:solidFill>
                <a:schemeClr val="bg2"/>
              </a:solidFill>
              <a:effectLst/>
              <a:uLnTx/>
              <a:uFillTx/>
              <a:latin typeface="+mn-lt"/>
              <a:ea typeface="+mn-ea"/>
              <a:cs typeface="+mn-cs"/>
            </a:endParaRPr>
          </a:p>
          <a:p>
            <a:pPr marL="0" marR="0" lvl="0" indent="0" algn="l" defTabSz="914400" rtl="0" eaLnBrk="1" fontAlgn="base" latinLnBrk="0" hangingPunct="1">
              <a:lnSpc>
                <a:spcPct val="110000"/>
              </a:lnSpc>
              <a:spcBef>
                <a:spcPct val="0"/>
              </a:spcBef>
              <a:spcAft>
                <a:spcPct val="0"/>
              </a:spcAft>
              <a:buClrTx/>
              <a:buSzTx/>
              <a:buFontTx/>
              <a:buNone/>
              <a:tabLst/>
              <a:defRPr/>
            </a:pPr>
            <a:endParaRPr kumimoji="0" lang="fr-FR" sz="2000" b="0" i="0" u="none" strike="noStrike" kern="0" cap="none" spc="0" normalizeH="0" baseline="0" noProof="0" dirty="0">
              <a:ln>
                <a:noFill/>
              </a:ln>
              <a:solidFill>
                <a:schemeClr val="bg2"/>
              </a:solidFill>
              <a:effectLst/>
              <a:uLnTx/>
              <a:uFillTx/>
              <a:latin typeface="+mn-lt"/>
              <a:ea typeface="+mn-ea"/>
              <a:cs typeface="+mn-cs"/>
            </a:endParaRPr>
          </a:p>
        </p:txBody>
      </p:sp>
      <p:sp>
        <p:nvSpPr>
          <p:cNvPr id="7" name="Espace réservé du numéro de diapositive 6"/>
          <p:cNvSpPr>
            <a:spLocks noGrp="1"/>
          </p:cNvSpPr>
          <p:nvPr>
            <p:ph type="sldNum" sz="quarter" idx="11"/>
          </p:nvPr>
        </p:nvSpPr>
        <p:spPr/>
        <p:txBody>
          <a:bodyPr/>
          <a:lstStyle/>
          <a:p>
            <a:fld id="{8099660C-D0AA-4528-8BEA-29821C84A151}" type="slidenum">
              <a:rPr lang="fr-FR" smtClean="0"/>
              <a:pPr/>
              <a:t>2</a:t>
            </a:fld>
            <a:endParaRPr lang="fr-F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496" y="44624"/>
            <a:ext cx="8856984" cy="432048"/>
          </a:xfrm>
        </p:spPr>
        <p:txBody>
          <a:bodyPr/>
          <a:lstStyle/>
          <a:p>
            <a:r>
              <a:rPr lang="fr-FR" dirty="0"/>
              <a:t>2- Manifester son intérêt pour un avis d’appel à la concurrence</a:t>
            </a:r>
          </a:p>
        </p:txBody>
      </p:sp>
      <p:sp>
        <p:nvSpPr>
          <p:cNvPr id="6" name="ZoneTexte 5"/>
          <p:cNvSpPr txBox="1"/>
          <p:nvPr/>
        </p:nvSpPr>
        <p:spPr>
          <a:xfrm>
            <a:off x="395536" y="404664"/>
            <a:ext cx="7200800" cy="369332"/>
          </a:xfrm>
          <a:prstGeom prst="rect">
            <a:avLst/>
          </a:prstGeom>
          <a:noFill/>
        </p:spPr>
        <p:txBody>
          <a:bodyPr wrap="square" rtlCol="0">
            <a:spAutoFit/>
          </a:bodyPr>
          <a:lstStyle/>
          <a:p>
            <a:pPr>
              <a:buFont typeface="Wingdings" pitchFamily="2" charset="2"/>
              <a:buChar char="Ø"/>
            </a:pPr>
            <a:r>
              <a:rPr lang="fr-FR" dirty="0">
                <a:solidFill>
                  <a:srgbClr val="C00000"/>
                </a:solidFill>
              </a:rPr>
              <a:t> Finalisation de la procédure de RFI</a:t>
            </a:r>
          </a:p>
        </p:txBody>
      </p:sp>
      <p:sp>
        <p:nvSpPr>
          <p:cNvPr id="8" name="Espace réservé du numéro de diapositive 7"/>
          <p:cNvSpPr>
            <a:spLocks noGrp="1"/>
          </p:cNvSpPr>
          <p:nvPr>
            <p:ph type="sldNum" sz="quarter" idx="11"/>
          </p:nvPr>
        </p:nvSpPr>
        <p:spPr/>
        <p:txBody>
          <a:bodyPr/>
          <a:lstStyle/>
          <a:p>
            <a:fld id="{F3D2C007-F980-4C98-80FF-70262659CE27}" type="slidenum">
              <a:rPr lang="fr-FR" smtClean="0"/>
              <a:pPr/>
              <a:t>20</a:t>
            </a:fld>
            <a:endParaRPr lang="fr-FR"/>
          </a:p>
        </p:txBody>
      </p:sp>
      <p:sp>
        <p:nvSpPr>
          <p:cNvPr id="18" name="Rectangle 17"/>
          <p:cNvSpPr/>
          <p:nvPr/>
        </p:nvSpPr>
        <p:spPr>
          <a:xfrm>
            <a:off x="827584" y="4869160"/>
            <a:ext cx="7488832" cy="1179258"/>
          </a:xfrm>
          <a:prstGeom prst="rect">
            <a:avLst/>
          </a:prstGeom>
          <a:gradFill rotWithShape="1">
            <a:gsLst>
              <a:gs pos="0">
                <a:srgbClr val="3333CC">
                  <a:tint val="50000"/>
                  <a:satMod val="300000"/>
                </a:srgbClr>
              </a:gs>
              <a:gs pos="35000">
                <a:srgbClr val="3333CC">
                  <a:tint val="37000"/>
                  <a:satMod val="300000"/>
                </a:srgbClr>
              </a:gs>
              <a:gs pos="100000">
                <a:srgbClr val="3333CC">
                  <a:tint val="15000"/>
                  <a:satMod val="350000"/>
                </a:srgbClr>
              </a:gs>
            </a:gsLst>
            <a:lin ang="16200000" scaled="1"/>
          </a:gradFill>
          <a:ln w="9525" cap="flat" cmpd="sng" algn="ctr">
            <a:solidFill>
              <a:srgbClr val="2D2DB9"/>
            </a:solidFill>
            <a:prstDash val="solid"/>
            <a:headEnd type="none" w="med" len="med"/>
            <a:tailEnd type="triangle" w="med" len="med"/>
          </a:ln>
          <a:effectLst>
            <a:outerShdw blurRad="40000" dist="20000" dir="5400000" rotWithShape="0">
              <a:srgbClr val="000000">
                <a:alpha val="38000"/>
              </a:srgbClr>
            </a:outerShdw>
          </a:effectLst>
        </p:spPr>
        <p:txBody>
          <a:bodyPr anchor="ctr"/>
          <a:lstStyle/>
          <a:p>
            <a:pPr algn="ctr" defTabSz="2056079" fontAlgn="auto">
              <a:lnSpc>
                <a:spcPct val="90000"/>
              </a:lnSpc>
              <a:spcBef>
                <a:spcPts val="0"/>
              </a:spcBef>
              <a:spcAft>
                <a:spcPts val="0"/>
              </a:spcAft>
            </a:pPr>
            <a:r>
              <a:rPr lang="fr-FR" sz="1050" b="1" kern="0" dirty="0">
                <a:solidFill>
                  <a:srgbClr val="392066"/>
                </a:solidFill>
                <a:latin typeface="Calibri" pitchFamily="34" charset="0"/>
              </a:rPr>
              <a:t>1. Vous recevrez un retour sur l’étape d’analyse de la RFI :</a:t>
            </a:r>
          </a:p>
          <a:p>
            <a:pPr algn="ctr" defTabSz="2056079" fontAlgn="auto">
              <a:lnSpc>
                <a:spcPct val="90000"/>
              </a:lnSpc>
              <a:spcBef>
                <a:spcPts val="0"/>
              </a:spcBef>
              <a:spcAft>
                <a:spcPts val="0"/>
              </a:spcAft>
            </a:pPr>
            <a:r>
              <a:rPr lang="fr-FR" sz="1050" b="1" kern="0" dirty="0">
                <a:solidFill>
                  <a:srgbClr val="392066"/>
                </a:solidFill>
                <a:latin typeface="Calibri" pitchFamily="34" charset="0"/>
              </a:rPr>
              <a:t> </a:t>
            </a:r>
          </a:p>
          <a:p>
            <a:pPr marL="171450" indent="-171450" algn="ctr" defTabSz="2056079" fontAlgn="auto">
              <a:lnSpc>
                <a:spcPct val="90000"/>
              </a:lnSpc>
              <a:spcBef>
                <a:spcPts val="0"/>
              </a:spcBef>
              <a:spcAft>
                <a:spcPts val="0"/>
              </a:spcAft>
              <a:buFontTx/>
              <a:buChar char="-"/>
            </a:pPr>
            <a:r>
              <a:rPr lang="fr-FR" sz="1050" b="1" kern="0" dirty="0">
                <a:solidFill>
                  <a:srgbClr val="392066"/>
                </a:solidFill>
                <a:latin typeface="Calibri" pitchFamily="34" charset="0"/>
              </a:rPr>
              <a:t>Soit grâce une notification automatique de la plateforme</a:t>
            </a:r>
          </a:p>
          <a:p>
            <a:pPr marL="171450" indent="-171450" algn="ctr" defTabSz="2056079" fontAlgn="auto">
              <a:lnSpc>
                <a:spcPct val="90000"/>
              </a:lnSpc>
              <a:spcBef>
                <a:spcPts val="0"/>
              </a:spcBef>
              <a:spcAft>
                <a:spcPts val="0"/>
              </a:spcAft>
              <a:buFontTx/>
              <a:buChar char="-"/>
            </a:pPr>
            <a:r>
              <a:rPr lang="fr-FR" sz="1050" b="1" kern="0" dirty="0">
                <a:solidFill>
                  <a:srgbClr val="392066"/>
                </a:solidFill>
                <a:latin typeface="Calibri" pitchFamily="34" charset="0"/>
              </a:rPr>
              <a:t>Soit par un message direct de l’acheteur</a:t>
            </a:r>
          </a:p>
          <a:p>
            <a:pPr marL="171450" indent="-171450" algn="ctr" defTabSz="2056079" fontAlgn="auto">
              <a:lnSpc>
                <a:spcPct val="90000"/>
              </a:lnSpc>
              <a:spcBef>
                <a:spcPts val="0"/>
              </a:spcBef>
              <a:spcAft>
                <a:spcPts val="0"/>
              </a:spcAft>
              <a:buFontTx/>
              <a:buChar char="-"/>
            </a:pPr>
            <a:endParaRPr lang="fr-FR" sz="1050" b="1" kern="0" dirty="0">
              <a:solidFill>
                <a:srgbClr val="392066"/>
              </a:solidFill>
              <a:latin typeface="Calibri" pitchFamily="34" charset="0"/>
            </a:endParaRPr>
          </a:p>
          <a:p>
            <a:pPr algn="ctr" defTabSz="2056079" fontAlgn="auto">
              <a:lnSpc>
                <a:spcPct val="90000"/>
              </a:lnSpc>
              <a:spcBef>
                <a:spcPts val="0"/>
              </a:spcBef>
              <a:spcAft>
                <a:spcPts val="0"/>
              </a:spcAft>
            </a:pPr>
            <a:r>
              <a:rPr lang="fr-FR" sz="1050" b="1" kern="0" dirty="0">
                <a:solidFill>
                  <a:srgbClr val="392066"/>
                </a:solidFill>
                <a:latin typeface="Calibri" pitchFamily="34" charset="0"/>
              </a:rPr>
              <a:t>2. Si vous êtes ensuite invité à une procédure de consultation, que ce soit suite à une RFI ou non, vous recevez une notification directement sur votre boîte mail avec un lien direct vers la plateforme</a:t>
            </a:r>
          </a:p>
        </p:txBody>
      </p:sp>
      <p:pic>
        <p:nvPicPr>
          <p:cNvPr id="5" name="Image 4"/>
          <p:cNvPicPr>
            <a:picLocks noChangeAspect="1"/>
          </p:cNvPicPr>
          <p:nvPr/>
        </p:nvPicPr>
        <p:blipFill>
          <a:blip r:embed="rId2"/>
          <a:stretch>
            <a:fillRect/>
          </a:stretch>
        </p:blipFill>
        <p:spPr>
          <a:xfrm>
            <a:off x="611560" y="1556792"/>
            <a:ext cx="5606656" cy="3178919"/>
          </a:xfrm>
          <a:prstGeom prst="rect">
            <a:avLst/>
          </a:prstGeom>
          <a:ln>
            <a:solidFill>
              <a:schemeClr val="bg2"/>
            </a:solidFill>
          </a:ln>
        </p:spPr>
      </p:pic>
      <p:pic>
        <p:nvPicPr>
          <p:cNvPr id="4" name="Image 3"/>
          <p:cNvPicPr>
            <a:picLocks noChangeAspect="1"/>
          </p:cNvPicPr>
          <p:nvPr/>
        </p:nvPicPr>
        <p:blipFill>
          <a:blip r:embed="rId3"/>
          <a:stretch>
            <a:fillRect/>
          </a:stretch>
        </p:blipFill>
        <p:spPr>
          <a:xfrm>
            <a:off x="4860032" y="523777"/>
            <a:ext cx="3960440" cy="4246245"/>
          </a:xfrm>
          <a:prstGeom prst="rect">
            <a:avLst/>
          </a:prstGeom>
          <a:ln>
            <a:solidFill>
              <a:schemeClr val="bg2"/>
            </a:solidFill>
          </a:ln>
        </p:spPr>
      </p:pic>
      <p:sp>
        <p:nvSpPr>
          <p:cNvPr id="7" name="Ellipse 6"/>
          <p:cNvSpPr/>
          <p:nvPr/>
        </p:nvSpPr>
        <p:spPr>
          <a:xfrm>
            <a:off x="467544" y="1340768"/>
            <a:ext cx="288032"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1</a:t>
            </a:r>
          </a:p>
        </p:txBody>
      </p:sp>
      <p:sp>
        <p:nvSpPr>
          <p:cNvPr id="11" name="Ellipse 10"/>
          <p:cNvSpPr/>
          <p:nvPr/>
        </p:nvSpPr>
        <p:spPr>
          <a:xfrm>
            <a:off x="8316416" y="638268"/>
            <a:ext cx="288032"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2</a:t>
            </a:r>
          </a:p>
        </p:txBody>
      </p:sp>
    </p:spTree>
    <p:extLst>
      <p:ext uri="{BB962C8B-B14F-4D97-AF65-F5344CB8AC3E}">
        <p14:creationId xmlns:p14="http://schemas.microsoft.com/office/powerpoint/2010/main" val="29057184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a:t>3 – Accès à la consultation</a:t>
            </a:r>
          </a:p>
        </p:txBody>
      </p:sp>
      <p:sp>
        <p:nvSpPr>
          <p:cNvPr id="3" name="Espace réservé du numéro de diapositive 2"/>
          <p:cNvSpPr>
            <a:spLocks noGrp="1"/>
          </p:cNvSpPr>
          <p:nvPr>
            <p:ph type="sldNum" sz="quarter" idx="11"/>
          </p:nvPr>
        </p:nvSpPr>
        <p:spPr/>
        <p:txBody>
          <a:bodyPr/>
          <a:lstStyle/>
          <a:p>
            <a:fld id="{44192C83-B05C-4CF5-82E5-D550D93776DE}" type="slidenum">
              <a:rPr lang="fr-FR" smtClean="0"/>
              <a:pPr/>
              <a:t>21</a:t>
            </a:fld>
            <a:endParaRPr lang="fr-FR"/>
          </a:p>
        </p:txBody>
      </p:sp>
    </p:spTree>
    <p:extLst>
      <p:ext uri="{BB962C8B-B14F-4D97-AF65-F5344CB8AC3E}">
        <p14:creationId xmlns:p14="http://schemas.microsoft.com/office/powerpoint/2010/main" val="40200050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1"/>
          </p:nvPr>
        </p:nvSpPr>
        <p:spPr/>
        <p:txBody>
          <a:bodyPr/>
          <a:lstStyle/>
          <a:p>
            <a:fld id="{F3D2C007-F980-4C98-80FF-70262659CE27}" type="slidenum">
              <a:rPr lang="fr-FR" smtClean="0"/>
              <a:pPr/>
              <a:t>22</a:t>
            </a:fld>
            <a:endParaRPr lang="fr-FR"/>
          </a:p>
        </p:txBody>
      </p:sp>
      <p:sp>
        <p:nvSpPr>
          <p:cNvPr id="5" name="Titre 1"/>
          <p:cNvSpPr>
            <a:spLocks noGrp="1"/>
          </p:cNvSpPr>
          <p:nvPr>
            <p:ph type="title"/>
          </p:nvPr>
        </p:nvSpPr>
        <p:spPr>
          <a:xfrm>
            <a:off x="35496" y="30534"/>
            <a:ext cx="6480175" cy="1000125"/>
          </a:xfrm>
        </p:spPr>
        <p:txBody>
          <a:bodyPr/>
          <a:lstStyle/>
          <a:p>
            <a:pPr>
              <a:tabLst>
                <a:tab pos="447675" algn="l"/>
              </a:tabLst>
            </a:pPr>
            <a:r>
              <a:rPr lang="fr-FR" dirty="0"/>
              <a:t>3 - Accès à la consultation</a:t>
            </a:r>
          </a:p>
        </p:txBody>
      </p:sp>
      <p:pic>
        <p:nvPicPr>
          <p:cNvPr id="8" name="Image 7"/>
          <p:cNvPicPr>
            <a:picLocks noChangeAspect="1"/>
          </p:cNvPicPr>
          <p:nvPr/>
        </p:nvPicPr>
        <p:blipFill>
          <a:blip r:embed="rId2"/>
          <a:stretch>
            <a:fillRect/>
          </a:stretch>
        </p:blipFill>
        <p:spPr>
          <a:xfrm>
            <a:off x="179512" y="836712"/>
            <a:ext cx="8267700" cy="4543425"/>
          </a:xfrm>
          <a:prstGeom prst="rect">
            <a:avLst/>
          </a:prstGeom>
          <a:ln>
            <a:noFill/>
          </a:ln>
          <a:effectLst>
            <a:outerShdw blurRad="292100" dist="139700" dir="2700000" algn="tl" rotWithShape="0">
              <a:srgbClr val="333333">
                <a:alpha val="65000"/>
              </a:srgbClr>
            </a:outerShdw>
          </a:effectLst>
        </p:spPr>
      </p:pic>
      <p:sp>
        <p:nvSpPr>
          <p:cNvPr id="9" name="ZoneTexte 8"/>
          <p:cNvSpPr txBox="1"/>
          <p:nvPr/>
        </p:nvSpPr>
        <p:spPr>
          <a:xfrm>
            <a:off x="395536" y="404664"/>
            <a:ext cx="7200800" cy="369332"/>
          </a:xfrm>
          <a:prstGeom prst="rect">
            <a:avLst/>
          </a:prstGeom>
          <a:noFill/>
        </p:spPr>
        <p:txBody>
          <a:bodyPr wrap="square" rtlCol="0">
            <a:spAutoFit/>
          </a:bodyPr>
          <a:lstStyle/>
          <a:p>
            <a:pPr>
              <a:buFont typeface="Wingdings" pitchFamily="2" charset="2"/>
              <a:buChar char="Ø"/>
            </a:pPr>
            <a:r>
              <a:rPr lang="fr-FR" dirty="0">
                <a:solidFill>
                  <a:srgbClr val="C00000"/>
                </a:solidFill>
              </a:rPr>
              <a:t> Modalités de la consultation</a:t>
            </a:r>
          </a:p>
        </p:txBody>
      </p:sp>
      <p:sp>
        <p:nvSpPr>
          <p:cNvPr id="10" name="Rectangle 9"/>
          <p:cNvSpPr/>
          <p:nvPr/>
        </p:nvSpPr>
        <p:spPr>
          <a:xfrm>
            <a:off x="107504" y="1988840"/>
            <a:ext cx="576064" cy="296416"/>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AutoShape 6"/>
          <p:cNvSpPr>
            <a:spLocks/>
          </p:cNvSpPr>
          <p:nvPr/>
        </p:nvSpPr>
        <p:spPr bwMode="auto">
          <a:xfrm>
            <a:off x="6804248" y="404664"/>
            <a:ext cx="1512168" cy="1008112"/>
          </a:xfrm>
          <a:prstGeom prst="borderCallout2">
            <a:avLst>
              <a:gd name="adj1" fmla="val 41923"/>
              <a:gd name="adj2" fmla="val 702"/>
              <a:gd name="adj3" fmla="val 45142"/>
              <a:gd name="adj4" fmla="val -12631"/>
              <a:gd name="adj5" fmla="val 279213"/>
              <a:gd name="adj6" fmla="val -256414"/>
            </a:avLst>
          </a:prstGeom>
          <a:gradFill rotWithShape="1">
            <a:gsLst>
              <a:gs pos="0">
                <a:srgbClr val="3333CC">
                  <a:tint val="50000"/>
                  <a:satMod val="300000"/>
                </a:srgbClr>
              </a:gs>
              <a:gs pos="35000">
                <a:srgbClr val="3333CC">
                  <a:tint val="37000"/>
                  <a:satMod val="300000"/>
                </a:srgbClr>
              </a:gs>
              <a:gs pos="100000">
                <a:srgbClr val="3333CC">
                  <a:tint val="15000"/>
                  <a:satMod val="350000"/>
                </a:srgbClr>
              </a:gs>
            </a:gsLst>
            <a:lin ang="16200000" scaled="1"/>
          </a:gradFill>
          <a:ln w="9525" cap="flat" cmpd="sng" algn="ctr">
            <a:solidFill>
              <a:srgbClr val="2D2DB9"/>
            </a:solidFill>
            <a:prstDash val="solid"/>
            <a:headEnd type="none" w="med" len="med"/>
            <a:tailEnd type="triangle" w="med" len="med"/>
          </a:ln>
          <a:effectLst>
            <a:outerShdw blurRad="40000" dist="20000" dir="5400000" rotWithShape="0">
              <a:srgbClr val="000000">
                <a:alpha val="38000"/>
              </a:srgbClr>
            </a:outerShdw>
          </a:effectLst>
        </p:spPr>
        <p:txBody>
          <a:bodyPr anchor="ctr"/>
          <a:lstStyle/>
          <a:p>
            <a:pPr defTabSz="2056079" fontAlgn="auto">
              <a:lnSpc>
                <a:spcPct val="90000"/>
              </a:lnSpc>
              <a:spcBef>
                <a:spcPts val="0"/>
              </a:spcBef>
              <a:spcAft>
                <a:spcPts val="0"/>
              </a:spcAft>
              <a:defRPr/>
            </a:pPr>
            <a:r>
              <a:rPr lang="fr-FR" sz="1050" b="1" kern="0" dirty="0">
                <a:solidFill>
                  <a:srgbClr val="392066"/>
                </a:solidFill>
                <a:latin typeface="Calibri" pitchFamily="34" charset="0"/>
              </a:rPr>
              <a:t>Informations d’ordre général sur la consultation</a:t>
            </a:r>
          </a:p>
        </p:txBody>
      </p:sp>
      <p:sp>
        <p:nvSpPr>
          <p:cNvPr id="12" name="Rectangle 11"/>
          <p:cNvSpPr/>
          <p:nvPr/>
        </p:nvSpPr>
        <p:spPr>
          <a:xfrm>
            <a:off x="107504" y="3140968"/>
            <a:ext cx="8280920" cy="216024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0768120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1"/>
          </p:nvPr>
        </p:nvSpPr>
        <p:spPr/>
        <p:txBody>
          <a:bodyPr/>
          <a:lstStyle/>
          <a:p>
            <a:fld id="{F3D2C007-F980-4C98-80FF-70262659CE27}" type="slidenum">
              <a:rPr lang="fr-FR" smtClean="0"/>
              <a:pPr/>
              <a:t>23</a:t>
            </a:fld>
            <a:endParaRPr lang="fr-FR"/>
          </a:p>
        </p:txBody>
      </p:sp>
      <p:sp>
        <p:nvSpPr>
          <p:cNvPr id="5" name="Titre 1"/>
          <p:cNvSpPr>
            <a:spLocks noGrp="1"/>
          </p:cNvSpPr>
          <p:nvPr>
            <p:ph type="title"/>
          </p:nvPr>
        </p:nvSpPr>
        <p:spPr>
          <a:xfrm>
            <a:off x="35496" y="30534"/>
            <a:ext cx="6480175" cy="1000125"/>
          </a:xfrm>
        </p:spPr>
        <p:txBody>
          <a:bodyPr/>
          <a:lstStyle/>
          <a:p>
            <a:pPr>
              <a:tabLst>
                <a:tab pos="447675" algn="l"/>
              </a:tabLst>
            </a:pPr>
            <a:r>
              <a:rPr lang="fr-FR" dirty="0"/>
              <a:t>3 - Accès à la consultation</a:t>
            </a:r>
          </a:p>
        </p:txBody>
      </p:sp>
      <p:sp>
        <p:nvSpPr>
          <p:cNvPr id="6" name="ZoneTexte 5"/>
          <p:cNvSpPr txBox="1"/>
          <p:nvPr/>
        </p:nvSpPr>
        <p:spPr>
          <a:xfrm>
            <a:off x="179512" y="404664"/>
            <a:ext cx="7200800" cy="369332"/>
          </a:xfrm>
          <a:prstGeom prst="rect">
            <a:avLst/>
          </a:prstGeom>
          <a:noFill/>
        </p:spPr>
        <p:txBody>
          <a:bodyPr wrap="square" rtlCol="0">
            <a:spAutoFit/>
          </a:bodyPr>
          <a:lstStyle/>
          <a:p>
            <a:pPr>
              <a:buFont typeface="Wingdings" pitchFamily="2" charset="2"/>
              <a:buChar char="Ø"/>
            </a:pPr>
            <a:r>
              <a:rPr lang="fr-FR" dirty="0">
                <a:solidFill>
                  <a:srgbClr val="C00000"/>
                </a:solidFill>
              </a:rPr>
              <a:t> Modalités de la consultation (suite)</a:t>
            </a:r>
          </a:p>
        </p:txBody>
      </p:sp>
      <p:pic>
        <p:nvPicPr>
          <p:cNvPr id="2" name="Image 1"/>
          <p:cNvPicPr>
            <a:picLocks noChangeAspect="1"/>
          </p:cNvPicPr>
          <p:nvPr/>
        </p:nvPicPr>
        <p:blipFill>
          <a:blip r:embed="rId2"/>
          <a:stretch>
            <a:fillRect/>
          </a:stretch>
        </p:blipFill>
        <p:spPr>
          <a:xfrm>
            <a:off x="-1" y="692696"/>
            <a:ext cx="6372201" cy="2873179"/>
          </a:xfrm>
          <a:prstGeom prst="rect">
            <a:avLst/>
          </a:prstGeom>
          <a:ln>
            <a:noFill/>
          </a:ln>
          <a:effectLst>
            <a:outerShdw blurRad="292100" dist="139700" dir="2700000" algn="tl" rotWithShape="0">
              <a:srgbClr val="333333">
                <a:alpha val="65000"/>
              </a:srgbClr>
            </a:outerShdw>
          </a:effectLst>
        </p:spPr>
      </p:pic>
      <p:pic>
        <p:nvPicPr>
          <p:cNvPr id="3" name="Image 2"/>
          <p:cNvPicPr>
            <a:picLocks noChangeAspect="1"/>
          </p:cNvPicPr>
          <p:nvPr/>
        </p:nvPicPr>
        <p:blipFill>
          <a:blip r:embed="rId3"/>
          <a:stretch>
            <a:fillRect/>
          </a:stretch>
        </p:blipFill>
        <p:spPr>
          <a:xfrm>
            <a:off x="0" y="3573016"/>
            <a:ext cx="6372200" cy="2923363"/>
          </a:xfrm>
          <a:prstGeom prst="rect">
            <a:avLst/>
          </a:prstGeom>
          <a:ln>
            <a:noFill/>
          </a:ln>
          <a:effectLst>
            <a:outerShdw blurRad="292100" dist="139700" dir="2700000" algn="tl" rotWithShape="0">
              <a:srgbClr val="333333">
                <a:alpha val="65000"/>
              </a:srgbClr>
            </a:outerShdw>
          </a:effectLst>
        </p:spPr>
      </p:pic>
      <p:sp>
        <p:nvSpPr>
          <p:cNvPr id="11" name="AutoShape 6"/>
          <p:cNvSpPr>
            <a:spLocks/>
          </p:cNvSpPr>
          <p:nvPr/>
        </p:nvSpPr>
        <p:spPr bwMode="auto">
          <a:xfrm>
            <a:off x="6804248" y="404664"/>
            <a:ext cx="1656184" cy="1008112"/>
          </a:xfrm>
          <a:prstGeom prst="borderCallout2">
            <a:avLst>
              <a:gd name="adj1" fmla="val 41923"/>
              <a:gd name="adj2" fmla="val 702"/>
              <a:gd name="adj3" fmla="val 45142"/>
              <a:gd name="adj4" fmla="val -12631"/>
              <a:gd name="adj5" fmla="val 394041"/>
              <a:gd name="adj6" fmla="val -341580"/>
            </a:avLst>
          </a:prstGeom>
          <a:gradFill rotWithShape="1">
            <a:gsLst>
              <a:gs pos="0">
                <a:srgbClr val="C00000"/>
              </a:gs>
              <a:gs pos="47000">
                <a:srgbClr val="FF0000"/>
              </a:gs>
              <a:gs pos="100000">
                <a:srgbClr val="C00000"/>
              </a:gs>
            </a:gsLst>
            <a:lin ang="16200000" scaled="1"/>
          </a:gradFill>
          <a:ln w="9525" cap="flat" cmpd="sng" algn="ctr">
            <a:solidFill>
              <a:srgbClr val="2D2DB9"/>
            </a:solidFill>
            <a:prstDash val="solid"/>
            <a:headEnd type="none" w="med" len="med"/>
            <a:tailEnd type="triangle" w="med" len="med"/>
          </a:ln>
          <a:effectLst>
            <a:outerShdw blurRad="40000" dist="20000" dir="5400000" rotWithShape="0">
              <a:srgbClr val="000000">
                <a:alpha val="38000"/>
              </a:srgbClr>
            </a:outerShdw>
          </a:effectLst>
        </p:spPr>
        <p:txBody>
          <a:bodyPr anchor="ctr"/>
          <a:lstStyle/>
          <a:p>
            <a:pPr defTabSz="2056079" fontAlgn="auto">
              <a:lnSpc>
                <a:spcPct val="90000"/>
              </a:lnSpc>
              <a:spcBef>
                <a:spcPts val="0"/>
              </a:spcBef>
              <a:spcAft>
                <a:spcPts val="0"/>
              </a:spcAft>
              <a:defRPr/>
            </a:pPr>
            <a:r>
              <a:rPr lang="fr-FR" sz="1050" b="1" kern="0" dirty="0">
                <a:solidFill>
                  <a:srgbClr val="392066"/>
                </a:solidFill>
                <a:latin typeface="Calibri" pitchFamily="34" charset="0"/>
              </a:rPr>
              <a:t>ATTENTION : Date limite de remise des offres</a:t>
            </a:r>
          </a:p>
        </p:txBody>
      </p:sp>
      <p:sp>
        <p:nvSpPr>
          <p:cNvPr id="9" name="Rectangle 8"/>
          <p:cNvSpPr/>
          <p:nvPr/>
        </p:nvSpPr>
        <p:spPr>
          <a:xfrm>
            <a:off x="107504" y="2348880"/>
            <a:ext cx="467544" cy="216024"/>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p:cNvSpPr/>
          <p:nvPr/>
        </p:nvSpPr>
        <p:spPr>
          <a:xfrm>
            <a:off x="0" y="4365104"/>
            <a:ext cx="1475656" cy="36004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AutoShape 6"/>
          <p:cNvSpPr>
            <a:spLocks/>
          </p:cNvSpPr>
          <p:nvPr/>
        </p:nvSpPr>
        <p:spPr bwMode="auto">
          <a:xfrm>
            <a:off x="6732240" y="2132856"/>
            <a:ext cx="1512168" cy="1008112"/>
          </a:xfrm>
          <a:prstGeom prst="borderCallout2">
            <a:avLst>
              <a:gd name="adj1" fmla="val 41923"/>
              <a:gd name="adj2" fmla="val 702"/>
              <a:gd name="adj3" fmla="val 45142"/>
              <a:gd name="adj4" fmla="val -12631"/>
              <a:gd name="adj5" fmla="val 258950"/>
              <a:gd name="adj6" fmla="val -249981"/>
            </a:avLst>
          </a:prstGeom>
          <a:gradFill rotWithShape="1">
            <a:gsLst>
              <a:gs pos="0">
                <a:srgbClr val="3333CC">
                  <a:tint val="50000"/>
                  <a:satMod val="300000"/>
                </a:srgbClr>
              </a:gs>
              <a:gs pos="35000">
                <a:srgbClr val="3333CC">
                  <a:tint val="37000"/>
                  <a:satMod val="300000"/>
                </a:srgbClr>
              </a:gs>
              <a:gs pos="100000">
                <a:srgbClr val="3333CC">
                  <a:tint val="15000"/>
                  <a:satMod val="350000"/>
                </a:srgbClr>
              </a:gs>
            </a:gsLst>
            <a:lin ang="16200000" scaled="1"/>
          </a:gradFill>
          <a:ln w="9525" cap="flat" cmpd="sng" algn="ctr">
            <a:solidFill>
              <a:srgbClr val="2D2DB9"/>
            </a:solidFill>
            <a:prstDash val="solid"/>
            <a:headEnd type="none" w="med" len="med"/>
            <a:tailEnd type="triangle" w="med" len="med"/>
          </a:ln>
          <a:effectLst>
            <a:outerShdw blurRad="40000" dist="20000" dir="5400000" rotWithShape="0">
              <a:srgbClr val="000000">
                <a:alpha val="38000"/>
              </a:srgbClr>
            </a:outerShdw>
          </a:effectLst>
        </p:spPr>
        <p:txBody>
          <a:bodyPr anchor="ctr"/>
          <a:lstStyle/>
          <a:p>
            <a:pPr defTabSz="2056079" fontAlgn="auto">
              <a:lnSpc>
                <a:spcPct val="90000"/>
              </a:lnSpc>
              <a:spcBef>
                <a:spcPts val="0"/>
              </a:spcBef>
              <a:spcAft>
                <a:spcPts val="0"/>
              </a:spcAft>
              <a:defRPr/>
            </a:pPr>
            <a:r>
              <a:rPr lang="fr-FR" sz="1050" b="1" kern="0" dirty="0">
                <a:solidFill>
                  <a:srgbClr val="392066"/>
                </a:solidFill>
                <a:latin typeface="Calibri" pitchFamily="34" charset="0"/>
              </a:rPr>
              <a:t>Types d’enveloppes activées à répondre</a:t>
            </a:r>
          </a:p>
        </p:txBody>
      </p:sp>
      <p:sp>
        <p:nvSpPr>
          <p:cNvPr id="12" name="Rectangle 11"/>
          <p:cNvSpPr/>
          <p:nvPr/>
        </p:nvSpPr>
        <p:spPr>
          <a:xfrm>
            <a:off x="0" y="4725144"/>
            <a:ext cx="6375615" cy="936104"/>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7427379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496" y="30534"/>
            <a:ext cx="6480175" cy="1000125"/>
          </a:xfrm>
        </p:spPr>
        <p:txBody>
          <a:bodyPr/>
          <a:lstStyle/>
          <a:p>
            <a:r>
              <a:rPr lang="fr-FR" dirty="0"/>
              <a:t>3 - Accès à la consultation</a:t>
            </a:r>
          </a:p>
        </p:txBody>
      </p:sp>
      <p:sp>
        <p:nvSpPr>
          <p:cNvPr id="4" name="Espace réservé du numéro de diapositive 3"/>
          <p:cNvSpPr>
            <a:spLocks noGrp="1"/>
          </p:cNvSpPr>
          <p:nvPr>
            <p:ph type="sldNum" sz="quarter" idx="11"/>
          </p:nvPr>
        </p:nvSpPr>
        <p:spPr/>
        <p:txBody>
          <a:bodyPr/>
          <a:lstStyle/>
          <a:p>
            <a:fld id="{F3D2C007-F980-4C98-80FF-70262659CE27}" type="slidenum">
              <a:rPr lang="fr-FR" smtClean="0"/>
              <a:pPr/>
              <a:t>24</a:t>
            </a:fld>
            <a:endParaRPr lang="fr-FR"/>
          </a:p>
        </p:txBody>
      </p:sp>
      <p:pic>
        <p:nvPicPr>
          <p:cNvPr id="5" name="Image 4"/>
          <p:cNvPicPr>
            <a:picLocks noChangeAspect="1"/>
          </p:cNvPicPr>
          <p:nvPr/>
        </p:nvPicPr>
        <p:blipFill>
          <a:blip r:embed="rId2"/>
          <a:stretch>
            <a:fillRect/>
          </a:stretch>
        </p:blipFill>
        <p:spPr>
          <a:xfrm>
            <a:off x="0" y="1196752"/>
            <a:ext cx="8712968" cy="4026818"/>
          </a:xfrm>
          <a:prstGeom prst="rect">
            <a:avLst/>
          </a:prstGeom>
          <a:ln>
            <a:noFill/>
          </a:ln>
          <a:effectLst>
            <a:outerShdw blurRad="292100" dist="139700" dir="2700000" algn="tl" rotWithShape="0">
              <a:srgbClr val="333333">
                <a:alpha val="65000"/>
              </a:srgbClr>
            </a:outerShdw>
          </a:effectLst>
        </p:spPr>
      </p:pic>
      <p:sp>
        <p:nvSpPr>
          <p:cNvPr id="6" name="Rectangle 5"/>
          <p:cNvSpPr/>
          <p:nvPr/>
        </p:nvSpPr>
        <p:spPr>
          <a:xfrm>
            <a:off x="539552" y="3284984"/>
            <a:ext cx="1008112" cy="288032"/>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p:cNvSpPr/>
          <p:nvPr/>
        </p:nvSpPr>
        <p:spPr>
          <a:xfrm>
            <a:off x="179512" y="404664"/>
            <a:ext cx="7128792" cy="369332"/>
          </a:xfrm>
          <a:prstGeom prst="rect">
            <a:avLst/>
          </a:prstGeom>
        </p:spPr>
        <p:txBody>
          <a:bodyPr wrap="square">
            <a:spAutoFit/>
          </a:bodyPr>
          <a:lstStyle/>
          <a:p>
            <a:pPr>
              <a:buFont typeface="Wingdings" pitchFamily="2" charset="2"/>
              <a:buChar char="Ø"/>
            </a:pPr>
            <a:r>
              <a:rPr lang="fr-FR" dirty="0">
                <a:solidFill>
                  <a:srgbClr val="C00000"/>
                </a:solidFill>
              </a:rPr>
              <a:t> Espace Pièces jointes</a:t>
            </a:r>
          </a:p>
        </p:txBody>
      </p:sp>
      <p:sp>
        <p:nvSpPr>
          <p:cNvPr id="8" name="AutoShape 6"/>
          <p:cNvSpPr>
            <a:spLocks/>
          </p:cNvSpPr>
          <p:nvPr/>
        </p:nvSpPr>
        <p:spPr bwMode="auto">
          <a:xfrm>
            <a:off x="6084168" y="1124744"/>
            <a:ext cx="1512168" cy="1008112"/>
          </a:xfrm>
          <a:prstGeom prst="borderCallout2">
            <a:avLst>
              <a:gd name="adj1" fmla="val 41923"/>
              <a:gd name="adj2" fmla="val 702"/>
              <a:gd name="adj3" fmla="val 45142"/>
              <a:gd name="adj4" fmla="val -12631"/>
              <a:gd name="adj5" fmla="val 219386"/>
              <a:gd name="adj6" fmla="val -302088"/>
            </a:avLst>
          </a:prstGeom>
          <a:gradFill rotWithShape="1">
            <a:gsLst>
              <a:gs pos="0">
                <a:srgbClr val="3333CC">
                  <a:tint val="50000"/>
                  <a:satMod val="300000"/>
                </a:srgbClr>
              </a:gs>
              <a:gs pos="35000">
                <a:srgbClr val="3333CC">
                  <a:tint val="37000"/>
                  <a:satMod val="300000"/>
                </a:srgbClr>
              </a:gs>
              <a:gs pos="100000">
                <a:srgbClr val="3333CC">
                  <a:tint val="15000"/>
                  <a:satMod val="350000"/>
                </a:srgbClr>
              </a:gs>
            </a:gsLst>
            <a:lin ang="16200000" scaled="1"/>
          </a:gradFill>
          <a:ln w="9525" cap="flat" cmpd="sng" algn="ctr">
            <a:solidFill>
              <a:srgbClr val="2D2DB9"/>
            </a:solidFill>
            <a:prstDash val="solid"/>
            <a:headEnd type="none" w="med" len="med"/>
            <a:tailEnd type="triangle" w="med" len="med"/>
          </a:ln>
          <a:effectLst>
            <a:outerShdw blurRad="40000" dist="20000" dir="5400000" rotWithShape="0">
              <a:srgbClr val="000000">
                <a:alpha val="38000"/>
              </a:srgbClr>
            </a:outerShdw>
          </a:effectLst>
        </p:spPr>
        <p:txBody>
          <a:bodyPr anchor="ctr"/>
          <a:lstStyle/>
          <a:p>
            <a:pPr defTabSz="2056079" fontAlgn="auto">
              <a:lnSpc>
                <a:spcPct val="90000"/>
              </a:lnSpc>
              <a:spcBef>
                <a:spcPts val="0"/>
              </a:spcBef>
              <a:spcAft>
                <a:spcPts val="0"/>
              </a:spcAft>
              <a:defRPr/>
            </a:pPr>
            <a:r>
              <a:rPr lang="fr-FR" sz="1050" b="1" kern="0" dirty="0">
                <a:solidFill>
                  <a:srgbClr val="392066"/>
                </a:solidFill>
                <a:latin typeface="Calibri" pitchFamily="34" charset="0"/>
              </a:rPr>
              <a:t>Vous accédez également aux PJ du cahier des charges.</a:t>
            </a:r>
          </a:p>
        </p:txBody>
      </p:sp>
    </p:spTree>
    <p:extLst>
      <p:ext uri="{BB962C8B-B14F-4D97-AF65-F5344CB8AC3E}">
        <p14:creationId xmlns:p14="http://schemas.microsoft.com/office/powerpoint/2010/main" val="37056612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7504" y="44624"/>
            <a:ext cx="6480175" cy="1000125"/>
          </a:xfrm>
        </p:spPr>
        <p:txBody>
          <a:bodyPr/>
          <a:lstStyle/>
          <a:p>
            <a:r>
              <a:rPr lang="fr-FR" dirty="0"/>
              <a:t>3 - Accès à la consultation</a:t>
            </a:r>
          </a:p>
        </p:txBody>
      </p:sp>
      <p:sp>
        <p:nvSpPr>
          <p:cNvPr id="4" name="Espace réservé du numéro de diapositive 3"/>
          <p:cNvSpPr>
            <a:spLocks noGrp="1"/>
          </p:cNvSpPr>
          <p:nvPr>
            <p:ph type="sldNum" sz="quarter" idx="11"/>
          </p:nvPr>
        </p:nvSpPr>
        <p:spPr/>
        <p:txBody>
          <a:bodyPr/>
          <a:lstStyle/>
          <a:p>
            <a:fld id="{F3D2C007-F980-4C98-80FF-70262659CE27}" type="slidenum">
              <a:rPr lang="fr-FR" smtClean="0"/>
              <a:pPr/>
              <a:t>25</a:t>
            </a:fld>
            <a:endParaRPr lang="fr-FR"/>
          </a:p>
        </p:txBody>
      </p:sp>
      <p:pic>
        <p:nvPicPr>
          <p:cNvPr id="5" name="Image 4"/>
          <p:cNvPicPr>
            <a:picLocks noChangeAspect="1"/>
          </p:cNvPicPr>
          <p:nvPr/>
        </p:nvPicPr>
        <p:blipFill>
          <a:blip r:embed="rId2"/>
          <a:stretch>
            <a:fillRect/>
          </a:stretch>
        </p:blipFill>
        <p:spPr>
          <a:xfrm>
            <a:off x="107504" y="1124744"/>
            <a:ext cx="8794331" cy="4248472"/>
          </a:xfrm>
          <a:prstGeom prst="rect">
            <a:avLst/>
          </a:prstGeom>
          <a:ln>
            <a:noFill/>
          </a:ln>
          <a:effectLst>
            <a:outerShdw blurRad="292100" dist="139700" dir="2700000" algn="tl" rotWithShape="0">
              <a:srgbClr val="333333">
                <a:alpha val="65000"/>
              </a:srgbClr>
            </a:outerShdw>
          </a:effectLst>
        </p:spPr>
      </p:pic>
      <p:pic>
        <p:nvPicPr>
          <p:cNvPr id="6" name="Image 5"/>
          <p:cNvPicPr>
            <a:picLocks noChangeAspect="1"/>
          </p:cNvPicPr>
          <p:nvPr/>
        </p:nvPicPr>
        <p:blipFill>
          <a:blip r:embed="rId3"/>
          <a:stretch>
            <a:fillRect/>
          </a:stretch>
        </p:blipFill>
        <p:spPr>
          <a:xfrm>
            <a:off x="107504" y="5373216"/>
            <a:ext cx="8784976" cy="720080"/>
          </a:xfrm>
          <a:prstGeom prst="rect">
            <a:avLst/>
          </a:prstGeom>
          <a:ln>
            <a:noFill/>
          </a:ln>
          <a:effectLst>
            <a:outerShdw blurRad="292100" dist="139700" dir="2700000" algn="tl" rotWithShape="0">
              <a:srgbClr val="333333">
                <a:alpha val="65000"/>
              </a:srgbClr>
            </a:outerShdw>
          </a:effectLst>
        </p:spPr>
      </p:pic>
      <p:sp>
        <p:nvSpPr>
          <p:cNvPr id="7" name="Rectangle 6"/>
          <p:cNvSpPr/>
          <p:nvPr/>
        </p:nvSpPr>
        <p:spPr>
          <a:xfrm>
            <a:off x="8172400" y="2852936"/>
            <a:ext cx="432048" cy="288032"/>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p:cNvSpPr/>
          <p:nvPr/>
        </p:nvSpPr>
        <p:spPr>
          <a:xfrm>
            <a:off x="179512" y="404664"/>
            <a:ext cx="7128792" cy="369332"/>
          </a:xfrm>
          <a:prstGeom prst="rect">
            <a:avLst/>
          </a:prstGeom>
        </p:spPr>
        <p:txBody>
          <a:bodyPr wrap="square">
            <a:spAutoFit/>
          </a:bodyPr>
          <a:lstStyle/>
          <a:p>
            <a:pPr>
              <a:buFont typeface="Wingdings" pitchFamily="2" charset="2"/>
              <a:buChar char="Ø"/>
            </a:pPr>
            <a:r>
              <a:rPr lang="fr-FR" dirty="0">
                <a:solidFill>
                  <a:srgbClr val="C00000"/>
                </a:solidFill>
              </a:rPr>
              <a:t> Espace « Ma réponse »</a:t>
            </a:r>
          </a:p>
        </p:txBody>
      </p:sp>
      <p:sp>
        <p:nvSpPr>
          <p:cNvPr id="9" name="Rectangle 8"/>
          <p:cNvSpPr/>
          <p:nvPr/>
        </p:nvSpPr>
        <p:spPr>
          <a:xfrm>
            <a:off x="1475656" y="2564904"/>
            <a:ext cx="432048" cy="288032"/>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AutoShape 6"/>
          <p:cNvSpPr>
            <a:spLocks/>
          </p:cNvSpPr>
          <p:nvPr/>
        </p:nvSpPr>
        <p:spPr bwMode="auto">
          <a:xfrm>
            <a:off x="5148064" y="692696"/>
            <a:ext cx="1800200" cy="1080120"/>
          </a:xfrm>
          <a:prstGeom prst="borderCallout2">
            <a:avLst>
              <a:gd name="adj1" fmla="val 44818"/>
              <a:gd name="adj2" fmla="val 98482"/>
              <a:gd name="adj3" fmla="val 59616"/>
              <a:gd name="adj4" fmla="val 116671"/>
              <a:gd name="adj5" fmla="val 200024"/>
              <a:gd name="adj6" fmla="val 187921"/>
            </a:avLst>
          </a:prstGeom>
          <a:gradFill rotWithShape="1">
            <a:gsLst>
              <a:gs pos="0">
                <a:srgbClr val="3333CC">
                  <a:tint val="50000"/>
                  <a:satMod val="300000"/>
                </a:srgbClr>
              </a:gs>
              <a:gs pos="35000">
                <a:srgbClr val="3333CC">
                  <a:tint val="37000"/>
                  <a:satMod val="300000"/>
                </a:srgbClr>
              </a:gs>
              <a:gs pos="100000">
                <a:srgbClr val="3333CC">
                  <a:tint val="15000"/>
                  <a:satMod val="350000"/>
                </a:srgbClr>
              </a:gs>
            </a:gsLst>
            <a:lin ang="16200000" scaled="1"/>
          </a:gradFill>
          <a:ln w="9525" cap="flat" cmpd="sng" algn="ctr">
            <a:solidFill>
              <a:srgbClr val="2D2DB9"/>
            </a:solidFill>
            <a:prstDash val="solid"/>
            <a:headEnd type="none" w="med" len="med"/>
            <a:tailEnd type="triangle" w="med" len="med"/>
          </a:ln>
          <a:effectLst>
            <a:outerShdw blurRad="40000" dist="20000" dir="5400000" rotWithShape="0">
              <a:srgbClr val="000000">
                <a:alpha val="38000"/>
              </a:srgbClr>
            </a:outerShdw>
          </a:effectLst>
        </p:spPr>
        <p:txBody>
          <a:bodyPr anchor="ctr"/>
          <a:lstStyle/>
          <a:p>
            <a:pPr defTabSz="2056079" fontAlgn="auto">
              <a:lnSpc>
                <a:spcPct val="90000"/>
              </a:lnSpc>
              <a:spcBef>
                <a:spcPts val="0"/>
              </a:spcBef>
              <a:spcAft>
                <a:spcPts val="0"/>
              </a:spcAft>
              <a:defRPr/>
            </a:pPr>
            <a:r>
              <a:rPr lang="fr-FR" sz="1050" b="1" kern="0" dirty="0">
                <a:solidFill>
                  <a:srgbClr val="392066"/>
                </a:solidFill>
                <a:latin typeface="Calibri" pitchFamily="34" charset="0"/>
              </a:rPr>
              <a:t>En fonction de la consultation, vous aurez à répondre sur un questionnaire prédéfini ou ajouter une pièce jointe.</a:t>
            </a:r>
          </a:p>
        </p:txBody>
      </p:sp>
      <p:sp>
        <p:nvSpPr>
          <p:cNvPr id="11" name="AutoShape 6"/>
          <p:cNvSpPr>
            <a:spLocks/>
          </p:cNvSpPr>
          <p:nvPr/>
        </p:nvSpPr>
        <p:spPr bwMode="auto">
          <a:xfrm>
            <a:off x="3275856" y="1916832"/>
            <a:ext cx="1800200" cy="1080120"/>
          </a:xfrm>
          <a:prstGeom prst="borderCallout2">
            <a:avLst>
              <a:gd name="adj1" fmla="val 48420"/>
              <a:gd name="adj2" fmla="val -405"/>
              <a:gd name="adj3" fmla="val 105547"/>
              <a:gd name="adj4" fmla="val -36252"/>
              <a:gd name="adj5" fmla="val 139683"/>
              <a:gd name="adj6" fmla="val -82262"/>
            </a:avLst>
          </a:prstGeom>
          <a:gradFill rotWithShape="1">
            <a:gsLst>
              <a:gs pos="0">
                <a:srgbClr val="3333CC">
                  <a:tint val="50000"/>
                  <a:satMod val="300000"/>
                </a:srgbClr>
              </a:gs>
              <a:gs pos="35000">
                <a:srgbClr val="3333CC">
                  <a:tint val="37000"/>
                  <a:satMod val="300000"/>
                </a:srgbClr>
              </a:gs>
              <a:gs pos="100000">
                <a:srgbClr val="3333CC">
                  <a:tint val="15000"/>
                  <a:satMod val="350000"/>
                </a:srgbClr>
              </a:gs>
            </a:gsLst>
            <a:lin ang="16200000" scaled="1"/>
          </a:gradFill>
          <a:ln w="9525" cap="flat" cmpd="sng" algn="ctr">
            <a:solidFill>
              <a:srgbClr val="2D2DB9"/>
            </a:solidFill>
            <a:prstDash val="solid"/>
            <a:headEnd type="none" w="med" len="med"/>
            <a:tailEnd type="triangle" w="med" len="med"/>
          </a:ln>
          <a:effectLst>
            <a:outerShdw blurRad="40000" dist="20000" dir="5400000" rotWithShape="0">
              <a:srgbClr val="000000">
                <a:alpha val="38000"/>
              </a:srgbClr>
            </a:outerShdw>
          </a:effectLst>
        </p:spPr>
        <p:txBody>
          <a:bodyPr anchor="ctr"/>
          <a:lstStyle/>
          <a:p>
            <a:pPr defTabSz="2056079" fontAlgn="auto">
              <a:lnSpc>
                <a:spcPct val="90000"/>
              </a:lnSpc>
              <a:spcBef>
                <a:spcPts val="0"/>
              </a:spcBef>
              <a:spcAft>
                <a:spcPts val="0"/>
              </a:spcAft>
              <a:defRPr/>
            </a:pPr>
            <a:r>
              <a:rPr lang="fr-FR" sz="1050" b="1" kern="0" dirty="0">
                <a:solidFill>
                  <a:srgbClr val="392066"/>
                </a:solidFill>
                <a:latin typeface="Calibri" pitchFamily="34" charset="0"/>
              </a:rPr>
              <a:t>Deux réponses sont attendues: </a:t>
            </a:r>
          </a:p>
          <a:p>
            <a:pPr defTabSz="2056079" fontAlgn="auto">
              <a:lnSpc>
                <a:spcPct val="90000"/>
              </a:lnSpc>
              <a:spcBef>
                <a:spcPts val="0"/>
              </a:spcBef>
              <a:spcAft>
                <a:spcPts val="0"/>
              </a:spcAft>
              <a:defRPr/>
            </a:pPr>
            <a:endParaRPr lang="fr-FR" sz="1050" b="1" kern="0" dirty="0">
              <a:solidFill>
                <a:srgbClr val="392066"/>
              </a:solidFill>
              <a:latin typeface="Calibri" pitchFamily="34" charset="0"/>
            </a:endParaRPr>
          </a:p>
          <a:p>
            <a:pPr defTabSz="2056079" fontAlgn="auto">
              <a:lnSpc>
                <a:spcPct val="90000"/>
              </a:lnSpc>
              <a:spcBef>
                <a:spcPts val="0"/>
              </a:spcBef>
              <a:spcAft>
                <a:spcPts val="0"/>
              </a:spcAft>
              <a:defRPr/>
            </a:pPr>
            <a:r>
              <a:rPr lang="fr-FR" sz="1050" b="1" kern="0" dirty="0">
                <a:solidFill>
                  <a:srgbClr val="392066"/>
                </a:solidFill>
                <a:latin typeface="Calibri" pitchFamily="34" charset="0"/>
              </a:rPr>
              <a:t>1- Technique</a:t>
            </a:r>
          </a:p>
          <a:p>
            <a:pPr defTabSz="2056079" fontAlgn="auto">
              <a:lnSpc>
                <a:spcPct val="90000"/>
              </a:lnSpc>
              <a:spcBef>
                <a:spcPts val="0"/>
              </a:spcBef>
              <a:spcAft>
                <a:spcPts val="0"/>
              </a:spcAft>
              <a:defRPr/>
            </a:pPr>
            <a:r>
              <a:rPr lang="fr-FR" sz="1050" b="1" kern="0" dirty="0">
                <a:solidFill>
                  <a:srgbClr val="392066"/>
                </a:solidFill>
                <a:latin typeface="Calibri" pitchFamily="34" charset="0"/>
              </a:rPr>
              <a:t>2- Commerciale ou Economique</a:t>
            </a:r>
          </a:p>
        </p:txBody>
      </p:sp>
      <p:sp>
        <p:nvSpPr>
          <p:cNvPr id="12" name="Rectangle 11"/>
          <p:cNvSpPr/>
          <p:nvPr/>
        </p:nvSpPr>
        <p:spPr>
          <a:xfrm>
            <a:off x="107504" y="3429000"/>
            <a:ext cx="2448272" cy="288032"/>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0284700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690" y="30535"/>
            <a:ext cx="6480175" cy="806178"/>
          </a:xfrm>
        </p:spPr>
        <p:txBody>
          <a:bodyPr/>
          <a:lstStyle/>
          <a:p>
            <a:r>
              <a:rPr lang="fr-FR" dirty="0"/>
              <a:t>3 - Accès à la consultation</a:t>
            </a:r>
          </a:p>
        </p:txBody>
      </p:sp>
      <p:sp>
        <p:nvSpPr>
          <p:cNvPr id="4" name="Espace réservé du numéro de diapositive 3"/>
          <p:cNvSpPr>
            <a:spLocks noGrp="1"/>
          </p:cNvSpPr>
          <p:nvPr>
            <p:ph type="sldNum" sz="quarter" idx="11"/>
          </p:nvPr>
        </p:nvSpPr>
        <p:spPr/>
        <p:txBody>
          <a:bodyPr/>
          <a:lstStyle/>
          <a:p>
            <a:fld id="{F3D2C007-F980-4C98-80FF-70262659CE27}" type="slidenum">
              <a:rPr lang="fr-FR" smtClean="0"/>
              <a:pPr/>
              <a:t>26</a:t>
            </a:fld>
            <a:endParaRPr lang="fr-FR"/>
          </a:p>
        </p:txBody>
      </p:sp>
      <p:pic>
        <p:nvPicPr>
          <p:cNvPr id="5" name="Image 4"/>
          <p:cNvPicPr>
            <a:picLocks noChangeAspect="1"/>
          </p:cNvPicPr>
          <p:nvPr/>
        </p:nvPicPr>
        <p:blipFill>
          <a:blip r:embed="rId2"/>
          <a:stretch>
            <a:fillRect/>
          </a:stretch>
        </p:blipFill>
        <p:spPr>
          <a:xfrm>
            <a:off x="323528" y="1124744"/>
            <a:ext cx="8568952" cy="3279085"/>
          </a:xfrm>
          <a:prstGeom prst="rect">
            <a:avLst/>
          </a:prstGeom>
          <a:ln>
            <a:noFill/>
          </a:ln>
          <a:effectLst>
            <a:outerShdw blurRad="292100" dist="139700" dir="2700000" algn="tl" rotWithShape="0">
              <a:srgbClr val="333333">
                <a:alpha val="65000"/>
              </a:srgbClr>
            </a:outerShdw>
          </a:effectLst>
        </p:spPr>
      </p:pic>
      <p:sp>
        <p:nvSpPr>
          <p:cNvPr id="6" name="Rectangle 5"/>
          <p:cNvSpPr/>
          <p:nvPr/>
        </p:nvSpPr>
        <p:spPr>
          <a:xfrm>
            <a:off x="8028384" y="3140968"/>
            <a:ext cx="864096" cy="288032"/>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AutoShape 6"/>
          <p:cNvSpPr>
            <a:spLocks/>
          </p:cNvSpPr>
          <p:nvPr/>
        </p:nvSpPr>
        <p:spPr bwMode="auto">
          <a:xfrm>
            <a:off x="3995936" y="4509120"/>
            <a:ext cx="1512168" cy="1008112"/>
          </a:xfrm>
          <a:prstGeom prst="borderCallout2">
            <a:avLst>
              <a:gd name="adj1" fmla="val 50799"/>
              <a:gd name="adj2" fmla="val 100433"/>
              <a:gd name="adj3" fmla="val 49002"/>
              <a:gd name="adj4" fmla="val 212521"/>
              <a:gd name="adj5" fmla="val -110505"/>
              <a:gd name="adj6" fmla="val 280028"/>
            </a:avLst>
          </a:prstGeom>
          <a:gradFill rotWithShape="1">
            <a:gsLst>
              <a:gs pos="0">
                <a:srgbClr val="C00000"/>
              </a:gs>
              <a:gs pos="35000">
                <a:srgbClr val="FF0000"/>
              </a:gs>
              <a:gs pos="100000">
                <a:srgbClr val="C00000"/>
              </a:gs>
            </a:gsLst>
            <a:lin ang="16200000" scaled="1"/>
          </a:gradFill>
          <a:ln w="9525" cap="flat" cmpd="sng" algn="ctr">
            <a:solidFill>
              <a:srgbClr val="2D2DB9"/>
            </a:solidFill>
            <a:prstDash val="solid"/>
            <a:headEnd type="none" w="med" len="med"/>
            <a:tailEnd type="triangle" w="med" len="med"/>
          </a:ln>
          <a:effectLst>
            <a:outerShdw blurRad="40000" dist="20000" dir="5400000" rotWithShape="0">
              <a:srgbClr val="000000">
                <a:alpha val="38000"/>
              </a:srgbClr>
            </a:outerShdw>
          </a:effectLst>
        </p:spPr>
        <p:txBody>
          <a:bodyPr anchor="ctr"/>
          <a:lstStyle/>
          <a:p>
            <a:pPr defTabSz="2056079" fontAlgn="auto">
              <a:lnSpc>
                <a:spcPct val="90000"/>
              </a:lnSpc>
              <a:spcBef>
                <a:spcPts val="0"/>
              </a:spcBef>
              <a:spcAft>
                <a:spcPts val="0"/>
              </a:spcAft>
              <a:defRPr/>
            </a:pPr>
            <a:r>
              <a:rPr lang="fr-FR" sz="1050" b="1" kern="0" dirty="0">
                <a:solidFill>
                  <a:srgbClr val="392066"/>
                </a:solidFill>
                <a:latin typeface="Calibri" pitchFamily="34" charset="0"/>
              </a:rPr>
              <a:t>Ne pas oublier de </a:t>
            </a:r>
            <a:r>
              <a:rPr lang="fr-FR" sz="1050" b="1" u="sng" kern="0" dirty="0">
                <a:solidFill>
                  <a:srgbClr val="392066"/>
                </a:solidFill>
                <a:latin typeface="Calibri" pitchFamily="34" charset="0"/>
              </a:rPr>
              <a:t>publier</a:t>
            </a:r>
            <a:r>
              <a:rPr lang="fr-FR" sz="1050" b="1" kern="0" dirty="0">
                <a:solidFill>
                  <a:srgbClr val="392066"/>
                </a:solidFill>
                <a:latin typeface="Calibri" pitchFamily="34" charset="0"/>
              </a:rPr>
              <a:t> la réponse car elle ne sera pas transmise à Rte si elle n’est que validée;</a:t>
            </a:r>
          </a:p>
        </p:txBody>
      </p:sp>
      <p:sp>
        <p:nvSpPr>
          <p:cNvPr id="3" name="Rectangle 2"/>
          <p:cNvSpPr/>
          <p:nvPr/>
        </p:nvSpPr>
        <p:spPr>
          <a:xfrm>
            <a:off x="179512" y="404664"/>
            <a:ext cx="2741904" cy="369332"/>
          </a:xfrm>
          <a:prstGeom prst="rect">
            <a:avLst/>
          </a:prstGeom>
        </p:spPr>
        <p:txBody>
          <a:bodyPr wrap="none">
            <a:spAutoFit/>
          </a:bodyPr>
          <a:lstStyle/>
          <a:p>
            <a:pPr>
              <a:buFont typeface="Wingdings" pitchFamily="2" charset="2"/>
              <a:buChar char="Ø"/>
            </a:pPr>
            <a:r>
              <a:rPr lang="fr-FR" dirty="0">
                <a:solidFill>
                  <a:srgbClr val="C00000"/>
                </a:solidFill>
              </a:rPr>
              <a:t>Espace « Ma réponse »</a:t>
            </a:r>
          </a:p>
        </p:txBody>
      </p:sp>
      <p:sp>
        <p:nvSpPr>
          <p:cNvPr id="8" name="AutoShape 6"/>
          <p:cNvSpPr>
            <a:spLocks/>
          </p:cNvSpPr>
          <p:nvPr/>
        </p:nvSpPr>
        <p:spPr bwMode="auto">
          <a:xfrm>
            <a:off x="2165332" y="4797152"/>
            <a:ext cx="1512168" cy="1008112"/>
          </a:xfrm>
          <a:prstGeom prst="borderCallout2">
            <a:avLst>
              <a:gd name="adj1" fmla="val 46812"/>
              <a:gd name="adj2" fmla="val -571"/>
              <a:gd name="adj3" fmla="val 47008"/>
              <a:gd name="adj4" fmla="val -43976"/>
              <a:gd name="adj5" fmla="val -262011"/>
              <a:gd name="adj6" fmla="val -44248"/>
            </a:avLst>
          </a:prstGeom>
          <a:gradFill rotWithShape="1">
            <a:gsLst>
              <a:gs pos="0">
                <a:srgbClr val="C00000"/>
              </a:gs>
              <a:gs pos="35000">
                <a:srgbClr val="FF0000"/>
              </a:gs>
              <a:gs pos="100000">
                <a:srgbClr val="C00000"/>
              </a:gs>
            </a:gsLst>
            <a:lin ang="16200000" scaled="1"/>
          </a:gradFill>
          <a:ln w="9525" cap="flat" cmpd="sng" algn="ctr">
            <a:solidFill>
              <a:srgbClr val="2D2DB9"/>
            </a:solidFill>
            <a:prstDash val="solid"/>
            <a:headEnd type="none" w="med" len="med"/>
            <a:tailEnd type="triangle" w="med" len="med"/>
          </a:ln>
          <a:effectLst>
            <a:outerShdw blurRad="40000" dist="20000" dir="5400000" rotWithShape="0">
              <a:srgbClr val="000000">
                <a:alpha val="38000"/>
              </a:srgbClr>
            </a:outerShdw>
          </a:effectLst>
        </p:spPr>
        <p:txBody>
          <a:bodyPr anchor="ctr"/>
          <a:lstStyle/>
          <a:p>
            <a:pPr defTabSz="2056079" fontAlgn="auto">
              <a:lnSpc>
                <a:spcPct val="90000"/>
              </a:lnSpc>
              <a:spcBef>
                <a:spcPts val="0"/>
              </a:spcBef>
              <a:spcAft>
                <a:spcPts val="0"/>
              </a:spcAft>
              <a:defRPr/>
            </a:pPr>
            <a:r>
              <a:rPr lang="fr-FR" sz="1050" b="1" kern="0" dirty="0">
                <a:solidFill>
                  <a:srgbClr val="392066"/>
                </a:solidFill>
                <a:latin typeface="Calibri" pitchFamily="34" charset="0"/>
              </a:rPr>
              <a:t>Le statut est visible à tout moment ici !</a:t>
            </a:r>
          </a:p>
        </p:txBody>
      </p:sp>
    </p:spTree>
    <p:extLst>
      <p:ext uri="{BB962C8B-B14F-4D97-AF65-F5344CB8AC3E}">
        <p14:creationId xmlns:p14="http://schemas.microsoft.com/office/powerpoint/2010/main" val="696764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a:t>4 – Ajout d’un utilisateur à la consultation</a:t>
            </a:r>
          </a:p>
        </p:txBody>
      </p:sp>
      <p:sp>
        <p:nvSpPr>
          <p:cNvPr id="3" name="Espace réservé du numéro de diapositive 2"/>
          <p:cNvSpPr>
            <a:spLocks noGrp="1"/>
          </p:cNvSpPr>
          <p:nvPr>
            <p:ph type="sldNum" sz="quarter" idx="11"/>
          </p:nvPr>
        </p:nvSpPr>
        <p:spPr/>
        <p:txBody>
          <a:bodyPr/>
          <a:lstStyle/>
          <a:p>
            <a:fld id="{44192C83-B05C-4CF5-82E5-D550D93776DE}" type="slidenum">
              <a:rPr lang="fr-FR" smtClean="0"/>
              <a:pPr/>
              <a:t>27</a:t>
            </a:fld>
            <a:endParaRPr lang="fr-FR"/>
          </a:p>
        </p:txBody>
      </p:sp>
    </p:spTree>
    <p:extLst>
      <p:ext uri="{BB962C8B-B14F-4D97-AF65-F5344CB8AC3E}">
        <p14:creationId xmlns:p14="http://schemas.microsoft.com/office/powerpoint/2010/main" val="36965581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496" y="44624"/>
            <a:ext cx="6480175" cy="1000125"/>
          </a:xfrm>
        </p:spPr>
        <p:txBody>
          <a:bodyPr/>
          <a:lstStyle/>
          <a:p>
            <a:r>
              <a:rPr lang="fr-FR" dirty="0"/>
              <a:t>4 - Ajout d’un utilisateur à la consultation</a:t>
            </a:r>
          </a:p>
        </p:txBody>
      </p:sp>
      <p:sp>
        <p:nvSpPr>
          <p:cNvPr id="4" name="Espace réservé du numéro de diapositive 3"/>
          <p:cNvSpPr>
            <a:spLocks noGrp="1"/>
          </p:cNvSpPr>
          <p:nvPr>
            <p:ph type="sldNum" sz="quarter" idx="11"/>
          </p:nvPr>
        </p:nvSpPr>
        <p:spPr/>
        <p:txBody>
          <a:bodyPr/>
          <a:lstStyle/>
          <a:p>
            <a:fld id="{F3D2C007-F980-4C98-80FF-70262659CE27}" type="slidenum">
              <a:rPr lang="fr-FR" smtClean="0"/>
              <a:pPr/>
              <a:t>28</a:t>
            </a:fld>
            <a:endParaRPr lang="fr-FR"/>
          </a:p>
        </p:txBody>
      </p:sp>
      <p:sp>
        <p:nvSpPr>
          <p:cNvPr id="7" name="Rectangle 6"/>
          <p:cNvSpPr/>
          <p:nvPr/>
        </p:nvSpPr>
        <p:spPr>
          <a:xfrm>
            <a:off x="2051720" y="4005064"/>
            <a:ext cx="648072" cy="36004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p:cNvSpPr/>
          <p:nvPr/>
        </p:nvSpPr>
        <p:spPr>
          <a:xfrm>
            <a:off x="179512" y="404664"/>
            <a:ext cx="3628429" cy="369332"/>
          </a:xfrm>
          <a:prstGeom prst="rect">
            <a:avLst/>
          </a:prstGeom>
        </p:spPr>
        <p:txBody>
          <a:bodyPr wrap="none">
            <a:spAutoFit/>
          </a:bodyPr>
          <a:lstStyle/>
          <a:p>
            <a:pPr>
              <a:buFont typeface="Wingdings" pitchFamily="2" charset="2"/>
              <a:buChar char="Ø"/>
            </a:pPr>
            <a:r>
              <a:rPr lang="fr-FR" dirty="0">
                <a:solidFill>
                  <a:srgbClr val="C00000"/>
                </a:solidFill>
              </a:rPr>
              <a:t>Espace « Liste des utilisateurs »</a:t>
            </a:r>
          </a:p>
        </p:txBody>
      </p:sp>
      <p:pic>
        <p:nvPicPr>
          <p:cNvPr id="3" name="Image 2"/>
          <p:cNvPicPr>
            <a:picLocks noChangeAspect="1"/>
          </p:cNvPicPr>
          <p:nvPr/>
        </p:nvPicPr>
        <p:blipFill>
          <a:blip r:embed="rId2"/>
          <a:stretch>
            <a:fillRect/>
          </a:stretch>
        </p:blipFill>
        <p:spPr>
          <a:xfrm>
            <a:off x="179512" y="836712"/>
            <a:ext cx="8267700" cy="4914900"/>
          </a:xfrm>
          <a:prstGeom prst="rect">
            <a:avLst/>
          </a:prstGeom>
          <a:ln>
            <a:noFill/>
          </a:ln>
          <a:effectLst>
            <a:outerShdw blurRad="292100" dist="139700" dir="2700000" algn="tl" rotWithShape="0">
              <a:srgbClr val="333333">
                <a:alpha val="65000"/>
              </a:srgbClr>
            </a:outerShdw>
          </a:effectLst>
        </p:spPr>
      </p:pic>
      <p:sp>
        <p:nvSpPr>
          <p:cNvPr id="8" name="AutoShape 6"/>
          <p:cNvSpPr>
            <a:spLocks/>
          </p:cNvSpPr>
          <p:nvPr/>
        </p:nvSpPr>
        <p:spPr bwMode="auto">
          <a:xfrm>
            <a:off x="7529675" y="404664"/>
            <a:ext cx="1584176" cy="1296144"/>
          </a:xfrm>
          <a:prstGeom prst="borderCallout2">
            <a:avLst>
              <a:gd name="adj1" fmla="val 41923"/>
              <a:gd name="adj2" fmla="val 702"/>
              <a:gd name="adj3" fmla="val 45142"/>
              <a:gd name="adj4" fmla="val -12631"/>
              <a:gd name="adj5" fmla="val 304837"/>
              <a:gd name="adj6" fmla="val -22344"/>
            </a:avLst>
          </a:prstGeom>
          <a:gradFill rotWithShape="1">
            <a:gsLst>
              <a:gs pos="0">
                <a:srgbClr val="3333CC">
                  <a:tint val="50000"/>
                  <a:satMod val="300000"/>
                </a:srgbClr>
              </a:gs>
              <a:gs pos="35000">
                <a:srgbClr val="3333CC">
                  <a:tint val="37000"/>
                  <a:satMod val="300000"/>
                </a:srgbClr>
              </a:gs>
              <a:gs pos="100000">
                <a:srgbClr val="3333CC">
                  <a:tint val="15000"/>
                  <a:satMod val="350000"/>
                </a:srgbClr>
              </a:gs>
            </a:gsLst>
            <a:lin ang="16200000" scaled="1"/>
          </a:gradFill>
          <a:ln w="9525" cap="flat" cmpd="sng" algn="ctr">
            <a:solidFill>
              <a:srgbClr val="2D2DB9"/>
            </a:solidFill>
            <a:prstDash val="solid"/>
            <a:headEnd type="none" w="med" len="med"/>
            <a:tailEnd type="triangle" w="med" len="med"/>
          </a:ln>
          <a:effectLst>
            <a:outerShdw blurRad="40000" dist="20000" dir="5400000" rotWithShape="0">
              <a:srgbClr val="000000">
                <a:alpha val="38000"/>
              </a:srgbClr>
            </a:outerShdw>
          </a:effectLst>
        </p:spPr>
        <p:txBody>
          <a:bodyPr anchor="ctr"/>
          <a:lstStyle/>
          <a:p>
            <a:pPr defTabSz="2056079" fontAlgn="auto">
              <a:lnSpc>
                <a:spcPct val="90000"/>
              </a:lnSpc>
              <a:spcBef>
                <a:spcPts val="0"/>
              </a:spcBef>
              <a:spcAft>
                <a:spcPts val="0"/>
              </a:spcAft>
              <a:defRPr/>
            </a:pPr>
            <a:r>
              <a:rPr lang="fr-FR" sz="1050" b="1" kern="0" dirty="0">
                <a:solidFill>
                  <a:srgbClr val="392066"/>
                </a:solidFill>
                <a:latin typeface="Calibri" pitchFamily="34" charset="0"/>
              </a:rPr>
              <a:t>Afin de pouvoir ajouter un utilisateur dans la consultation, il faut dans un premier temps l’ajouter à votre « espace utilisateurs » (Gestion des utilisateurs – cf. slide suivant)</a:t>
            </a:r>
          </a:p>
        </p:txBody>
      </p:sp>
      <p:sp>
        <p:nvSpPr>
          <p:cNvPr id="6" name="Rectangle 5"/>
          <p:cNvSpPr/>
          <p:nvPr/>
        </p:nvSpPr>
        <p:spPr>
          <a:xfrm>
            <a:off x="7092280" y="4365104"/>
            <a:ext cx="720080" cy="288032"/>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0073287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577" y="27301"/>
            <a:ext cx="6480175" cy="360040"/>
          </a:xfrm>
        </p:spPr>
        <p:txBody>
          <a:bodyPr/>
          <a:lstStyle/>
          <a:p>
            <a:r>
              <a:rPr lang="fr-FR" dirty="0"/>
              <a:t>4 - Ajout d’un utilisateur à la consultation</a:t>
            </a:r>
          </a:p>
        </p:txBody>
      </p:sp>
      <p:sp>
        <p:nvSpPr>
          <p:cNvPr id="4" name="Espace réservé du numéro de diapositive 3"/>
          <p:cNvSpPr>
            <a:spLocks noGrp="1"/>
          </p:cNvSpPr>
          <p:nvPr>
            <p:ph type="sldNum" sz="quarter" idx="11"/>
          </p:nvPr>
        </p:nvSpPr>
        <p:spPr/>
        <p:txBody>
          <a:bodyPr/>
          <a:lstStyle/>
          <a:p>
            <a:fld id="{F3D2C007-F980-4C98-80FF-70262659CE27}" type="slidenum">
              <a:rPr lang="fr-FR" smtClean="0"/>
              <a:pPr/>
              <a:t>29</a:t>
            </a:fld>
            <a:endParaRPr lang="fr-FR"/>
          </a:p>
        </p:txBody>
      </p:sp>
      <p:pic>
        <p:nvPicPr>
          <p:cNvPr id="5" name="Image 4"/>
          <p:cNvPicPr>
            <a:picLocks noChangeAspect="1"/>
          </p:cNvPicPr>
          <p:nvPr/>
        </p:nvPicPr>
        <p:blipFill>
          <a:blip r:embed="rId2"/>
          <a:stretch>
            <a:fillRect/>
          </a:stretch>
        </p:blipFill>
        <p:spPr>
          <a:xfrm>
            <a:off x="323528" y="980728"/>
            <a:ext cx="6001588" cy="4048690"/>
          </a:xfrm>
          <a:prstGeom prst="rect">
            <a:avLst/>
          </a:prstGeom>
          <a:ln>
            <a:noFill/>
          </a:ln>
          <a:effectLst>
            <a:outerShdw blurRad="292100" dist="139700" dir="2700000" algn="tl" rotWithShape="0">
              <a:srgbClr val="333333">
                <a:alpha val="65000"/>
              </a:srgbClr>
            </a:outerShdw>
          </a:effectLst>
        </p:spPr>
      </p:pic>
      <p:sp>
        <p:nvSpPr>
          <p:cNvPr id="6" name="Rectangle 5"/>
          <p:cNvSpPr/>
          <p:nvPr/>
        </p:nvSpPr>
        <p:spPr>
          <a:xfrm>
            <a:off x="4283968" y="3356992"/>
            <a:ext cx="1872208" cy="36004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p:cNvSpPr txBox="1"/>
          <p:nvPr/>
        </p:nvSpPr>
        <p:spPr>
          <a:xfrm>
            <a:off x="395536" y="404664"/>
            <a:ext cx="7200800" cy="369332"/>
          </a:xfrm>
          <a:prstGeom prst="rect">
            <a:avLst/>
          </a:prstGeom>
          <a:noFill/>
        </p:spPr>
        <p:txBody>
          <a:bodyPr wrap="square" rtlCol="0">
            <a:spAutoFit/>
          </a:bodyPr>
          <a:lstStyle/>
          <a:p>
            <a:pPr>
              <a:buFont typeface="Wingdings" pitchFamily="2" charset="2"/>
              <a:buChar char="Ø"/>
            </a:pPr>
            <a:r>
              <a:rPr lang="fr-FR" dirty="0">
                <a:solidFill>
                  <a:srgbClr val="C00000"/>
                </a:solidFill>
              </a:rPr>
              <a:t> Création d’un utilisateur</a:t>
            </a:r>
          </a:p>
        </p:txBody>
      </p:sp>
    </p:spTree>
    <p:extLst>
      <p:ext uri="{BB962C8B-B14F-4D97-AF65-F5344CB8AC3E}">
        <p14:creationId xmlns:p14="http://schemas.microsoft.com/office/powerpoint/2010/main" val="34977955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1 - Accès à l’espace fournisseurs RTE</a:t>
            </a:r>
          </a:p>
        </p:txBody>
      </p:sp>
      <p:sp>
        <p:nvSpPr>
          <p:cNvPr id="3" name="Espace réservé du numéro de diapositive 2"/>
          <p:cNvSpPr>
            <a:spLocks noGrp="1"/>
          </p:cNvSpPr>
          <p:nvPr>
            <p:ph type="sldNum" sz="quarter" idx="11"/>
          </p:nvPr>
        </p:nvSpPr>
        <p:spPr/>
        <p:txBody>
          <a:bodyPr/>
          <a:lstStyle/>
          <a:p>
            <a:fld id="{44192C83-B05C-4CF5-82E5-D550D93776DE}" type="slidenum">
              <a:rPr lang="fr-FR" smtClean="0"/>
              <a:pPr/>
              <a:t>3</a:t>
            </a:fld>
            <a:endParaRPr lang="fr-FR"/>
          </a:p>
        </p:txBody>
      </p:sp>
    </p:spTree>
    <p:extLst>
      <p:ext uri="{BB962C8B-B14F-4D97-AF65-F5344CB8AC3E}">
        <p14:creationId xmlns:p14="http://schemas.microsoft.com/office/powerpoint/2010/main" val="35340177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1"/>
          </p:nvPr>
        </p:nvSpPr>
        <p:spPr/>
        <p:txBody>
          <a:bodyPr/>
          <a:lstStyle/>
          <a:p>
            <a:fld id="{F3D2C007-F980-4C98-80FF-70262659CE27}" type="slidenum">
              <a:rPr lang="fr-FR" smtClean="0"/>
              <a:pPr/>
              <a:t>30</a:t>
            </a:fld>
            <a:endParaRPr lang="fr-FR"/>
          </a:p>
        </p:txBody>
      </p:sp>
      <p:sp>
        <p:nvSpPr>
          <p:cNvPr id="8" name="ZoneTexte 7"/>
          <p:cNvSpPr txBox="1"/>
          <p:nvPr/>
        </p:nvSpPr>
        <p:spPr>
          <a:xfrm>
            <a:off x="24103" y="476672"/>
            <a:ext cx="7200800" cy="369332"/>
          </a:xfrm>
          <a:prstGeom prst="rect">
            <a:avLst/>
          </a:prstGeom>
          <a:noFill/>
        </p:spPr>
        <p:txBody>
          <a:bodyPr wrap="square" rtlCol="0">
            <a:spAutoFit/>
          </a:bodyPr>
          <a:lstStyle/>
          <a:p>
            <a:pPr>
              <a:buFont typeface="Wingdings" pitchFamily="2" charset="2"/>
              <a:buChar char="Ø"/>
            </a:pPr>
            <a:r>
              <a:rPr lang="fr-FR" dirty="0">
                <a:solidFill>
                  <a:srgbClr val="C00000"/>
                </a:solidFill>
              </a:rPr>
              <a:t> Création d’un utilisateur</a:t>
            </a:r>
          </a:p>
        </p:txBody>
      </p:sp>
      <p:sp>
        <p:nvSpPr>
          <p:cNvPr id="9" name="Titre 1"/>
          <p:cNvSpPr>
            <a:spLocks noGrp="1"/>
          </p:cNvSpPr>
          <p:nvPr>
            <p:ph type="title"/>
          </p:nvPr>
        </p:nvSpPr>
        <p:spPr>
          <a:xfrm>
            <a:off x="10577" y="27301"/>
            <a:ext cx="6480175" cy="360040"/>
          </a:xfrm>
        </p:spPr>
        <p:txBody>
          <a:bodyPr/>
          <a:lstStyle/>
          <a:p>
            <a:r>
              <a:rPr lang="fr-FR" dirty="0"/>
              <a:t>4 - Ajout d’un utilisateur à la consultation</a:t>
            </a:r>
          </a:p>
        </p:txBody>
      </p:sp>
      <p:pic>
        <p:nvPicPr>
          <p:cNvPr id="2" name="Image 1"/>
          <p:cNvPicPr>
            <a:picLocks noChangeAspect="1"/>
          </p:cNvPicPr>
          <p:nvPr/>
        </p:nvPicPr>
        <p:blipFill>
          <a:blip r:embed="rId2"/>
          <a:stretch>
            <a:fillRect/>
          </a:stretch>
        </p:blipFill>
        <p:spPr>
          <a:xfrm>
            <a:off x="9494" y="980728"/>
            <a:ext cx="8324850" cy="3524250"/>
          </a:xfrm>
          <a:prstGeom prst="rect">
            <a:avLst/>
          </a:prstGeom>
        </p:spPr>
      </p:pic>
      <p:sp>
        <p:nvSpPr>
          <p:cNvPr id="11" name="AutoShape 6"/>
          <p:cNvSpPr>
            <a:spLocks/>
          </p:cNvSpPr>
          <p:nvPr/>
        </p:nvSpPr>
        <p:spPr bwMode="auto">
          <a:xfrm>
            <a:off x="3275856" y="4869160"/>
            <a:ext cx="1512168" cy="1008112"/>
          </a:xfrm>
          <a:prstGeom prst="borderCallout2">
            <a:avLst>
              <a:gd name="adj1" fmla="val 44818"/>
              <a:gd name="adj2" fmla="val 99769"/>
              <a:gd name="adj3" fmla="val 49002"/>
              <a:gd name="adj4" fmla="val 212521"/>
              <a:gd name="adj5" fmla="val -218696"/>
              <a:gd name="adj6" fmla="val 287169"/>
            </a:avLst>
          </a:prstGeom>
          <a:gradFill rotWithShape="1">
            <a:gsLst>
              <a:gs pos="0">
                <a:srgbClr val="3333CC">
                  <a:tint val="50000"/>
                  <a:satMod val="300000"/>
                </a:srgbClr>
              </a:gs>
              <a:gs pos="35000">
                <a:srgbClr val="3333CC">
                  <a:tint val="37000"/>
                  <a:satMod val="300000"/>
                </a:srgbClr>
              </a:gs>
              <a:gs pos="100000">
                <a:srgbClr val="3333CC">
                  <a:tint val="15000"/>
                  <a:satMod val="350000"/>
                </a:srgbClr>
              </a:gs>
            </a:gsLst>
            <a:lin ang="16200000" scaled="1"/>
          </a:gradFill>
          <a:ln w="9525" cap="flat" cmpd="sng" algn="ctr">
            <a:solidFill>
              <a:srgbClr val="2D2DB9"/>
            </a:solidFill>
            <a:prstDash val="solid"/>
            <a:headEnd type="none" w="med" len="med"/>
            <a:tailEnd type="triangle" w="med" len="med"/>
          </a:ln>
          <a:effectLst>
            <a:outerShdw blurRad="40000" dist="20000" dir="5400000" rotWithShape="0">
              <a:srgbClr val="000000">
                <a:alpha val="38000"/>
              </a:srgbClr>
            </a:outerShdw>
          </a:effectLst>
        </p:spPr>
        <p:txBody>
          <a:bodyPr anchor="ctr"/>
          <a:lstStyle/>
          <a:p>
            <a:pPr defTabSz="2056079" fontAlgn="auto">
              <a:lnSpc>
                <a:spcPct val="90000"/>
              </a:lnSpc>
              <a:spcBef>
                <a:spcPts val="0"/>
              </a:spcBef>
              <a:spcAft>
                <a:spcPts val="0"/>
              </a:spcAft>
              <a:defRPr/>
            </a:pPr>
            <a:r>
              <a:rPr lang="fr-FR" sz="1050" b="1" kern="0" dirty="0">
                <a:solidFill>
                  <a:srgbClr val="392066"/>
                </a:solidFill>
                <a:latin typeface="Calibri" pitchFamily="34" charset="0"/>
              </a:rPr>
              <a:t>Créer un nouvel utilisateur dans votre « Espace utilisateurs » pour l’ajouter ou non à votre consultation.</a:t>
            </a:r>
          </a:p>
        </p:txBody>
      </p:sp>
      <p:sp>
        <p:nvSpPr>
          <p:cNvPr id="10" name="Rectangle 9"/>
          <p:cNvSpPr/>
          <p:nvPr/>
        </p:nvSpPr>
        <p:spPr>
          <a:xfrm>
            <a:off x="7236296" y="2492896"/>
            <a:ext cx="504056" cy="216024"/>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7628107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0771" y="23503"/>
            <a:ext cx="6480175" cy="1000125"/>
          </a:xfrm>
        </p:spPr>
        <p:txBody>
          <a:bodyPr/>
          <a:lstStyle/>
          <a:p>
            <a:r>
              <a:rPr lang="fr-FR" dirty="0"/>
              <a:t>4 - Ajout d’un utilisateur à la consultation</a:t>
            </a:r>
          </a:p>
        </p:txBody>
      </p:sp>
      <p:sp>
        <p:nvSpPr>
          <p:cNvPr id="4" name="Espace réservé du numéro de diapositive 3"/>
          <p:cNvSpPr>
            <a:spLocks noGrp="1"/>
          </p:cNvSpPr>
          <p:nvPr>
            <p:ph type="sldNum" sz="quarter" idx="11"/>
          </p:nvPr>
        </p:nvSpPr>
        <p:spPr/>
        <p:txBody>
          <a:bodyPr/>
          <a:lstStyle/>
          <a:p>
            <a:fld id="{F3D2C007-F980-4C98-80FF-70262659CE27}" type="slidenum">
              <a:rPr lang="fr-FR" smtClean="0"/>
              <a:pPr/>
              <a:t>31</a:t>
            </a:fld>
            <a:endParaRPr lang="fr-FR"/>
          </a:p>
        </p:txBody>
      </p:sp>
      <p:pic>
        <p:nvPicPr>
          <p:cNvPr id="5" name="Image 4"/>
          <p:cNvPicPr>
            <a:picLocks noChangeAspect="1"/>
          </p:cNvPicPr>
          <p:nvPr/>
        </p:nvPicPr>
        <p:blipFill>
          <a:blip r:embed="rId2"/>
          <a:stretch>
            <a:fillRect/>
          </a:stretch>
        </p:blipFill>
        <p:spPr>
          <a:xfrm>
            <a:off x="0" y="980728"/>
            <a:ext cx="6269693" cy="4924425"/>
          </a:xfrm>
          <a:prstGeom prst="rect">
            <a:avLst/>
          </a:prstGeom>
          <a:ln>
            <a:noFill/>
          </a:ln>
          <a:effectLst>
            <a:outerShdw blurRad="292100" dist="139700" dir="2700000" algn="tl" rotWithShape="0">
              <a:srgbClr val="333333">
                <a:alpha val="65000"/>
              </a:srgbClr>
            </a:outerShdw>
          </a:effectLst>
        </p:spPr>
      </p:pic>
      <p:sp>
        <p:nvSpPr>
          <p:cNvPr id="6" name="Rectangle 5"/>
          <p:cNvSpPr/>
          <p:nvPr/>
        </p:nvSpPr>
        <p:spPr>
          <a:xfrm>
            <a:off x="251520" y="2060848"/>
            <a:ext cx="5688632" cy="3744416"/>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p:cNvSpPr txBox="1"/>
          <p:nvPr/>
        </p:nvSpPr>
        <p:spPr>
          <a:xfrm>
            <a:off x="107504" y="548680"/>
            <a:ext cx="7200800" cy="369332"/>
          </a:xfrm>
          <a:prstGeom prst="rect">
            <a:avLst/>
          </a:prstGeom>
          <a:noFill/>
        </p:spPr>
        <p:txBody>
          <a:bodyPr wrap="square" rtlCol="0">
            <a:spAutoFit/>
          </a:bodyPr>
          <a:lstStyle/>
          <a:p>
            <a:pPr>
              <a:buFont typeface="Wingdings" pitchFamily="2" charset="2"/>
              <a:buChar char="Ø"/>
            </a:pPr>
            <a:r>
              <a:rPr lang="fr-FR" dirty="0">
                <a:solidFill>
                  <a:srgbClr val="C00000"/>
                </a:solidFill>
              </a:rPr>
              <a:t> Création d’un utilisateur</a:t>
            </a:r>
          </a:p>
        </p:txBody>
      </p:sp>
      <p:sp>
        <p:nvSpPr>
          <p:cNvPr id="8" name="AutoShape 6"/>
          <p:cNvSpPr>
            <a:spLocks/>
          </p:cNvSpPr>
          <p:nvPr/>
        </p:nvSpPr>
        <p:spPr bwMode="auto">
          <a:xfrm>
            <a:off x="7164288" y="4221088"/>
            <a:ext cx="1512168" cy="1008112"/>
          </a:xfrm>
          <a:prstGeom prst="borderCallout2">
            <a:avLst>
              <a:gd name="adj1" fmla="val 802"/>
              <a:gd name="adj2" fmla="val 4774"/>
              <a:gd name="adj3" fmla="val -126617"/>
              <a:gd name="adj4" fmla="val 4095"/>
              <a:gd name="adj5" fmla="val -183958"/>
              <a:gd name="adj6" fmla="val -76935"/>
            </a:avLst>
          </a:prstGeom>
          <a:gradFill rotWithShape="1">
            <a:gsLst>
              <a:gs pos="0">
                <a:srgbClr val="3333CC">
                  <a:tint val="50000"/>
                  <a:satMod val="300000"/>
                </a:srgbClr>
              </a:gs>
              <a:gs pos="35000">
                <a:srgbClr val="3333CC">
                  <a:tint val="37000"/>
                  <a:satMod val="300000"/>
                </a:srgbClr>
              </a:gs>
              <a:gs pos="100000">
                <a:srgbClr val="3333CC">
                  <a:tint val="15000"/>
                  <a:satMod val="350000"/>
                </a:srgbClr>
              </a:gs>
            </a:gsLst>
            <a:lin ang="16200000" scaled="1"/>
          </a:gradFill>
          <a:ln w="9525" cap="flat" cmpd="sng" algn="ctr">
            <a:solidFill>
              <a:srgbClr val="2D2DB9"/>
            </a:solidFill>
            <a:prstDash val="solid"/>
            <a:headEnd type="none" w="med" len="med"/>
            <a:tailEnd type="triangle" w="med" len="med"/>
          </a:ln>
          <a:effectLst>
            <a:outerShdw blurRad="40000" dist="20000" dir="5400000" rotWithShape="0">
              <a:srgbClr val="000000">
                <a:alpha val="38000"/>
              </a:srgbClr>
            </a:outerShdw>
          </a:effectLst>
        </p:spPr>
        <p:txBody>
          <a:bodyPr anchor="ctr"/>
          <a:lstStyle/>
          <a:p>
            <a:pPr defTabSz="2056079" fontAlgn="auto">
              <a:lnSpc>
                <a:spcPct val="90000"/>
              </a:lnSpc>
              <a:spcBef>
                <a:spcPts val="0"/>
              </a:spcBef>
              <a:spcAft>
                <a:spcPts val="0"/>
              </a:spcAft>
              <a:defRPr/>
            </a:pPr>
            <a:r>
              <a:rPr lang="fr-FR" sz="1050" b="1" kern="0" dirty="0">
                <a:solidFill>
                  <a:srgbClr val="392066"/>
                </a:solidFill>
                <a:latin typeface="Calibri" pitchFamily="34" charset="0"/>
              </a:rPr>
              <a:t>Renseigner les différents champs obligatoires.</a:t>
            </a:r>
          </a:p>
        </p:txBody>
      </p:sp>
    </p:spTree>
    <p:extLst>
      <p:ext uri="{BB962C8B-B14F-4D97-AF65-F5344CB8AC3E}">
        <p14:creationId xmlns:p14="http://schemas.microsoft.com/office/powerpoint/2010/main" val="4602033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8134" y="0"/>
            <a:ext cx="6480175" cy="864096"/>
          </a:xfrm>
        </p:spPr>
        <p:txBody>
          <a:bodyPr/>
          <a:lstStyle/>
          <a:p>
            <a:r>
              <a:rPr lang="fr-FR" dirty="0"/>
              <a:t>4 - Ajout d’un utilisateur à la consultation</a:t>
            </a:r>
          </a:p>
        </p:txBody>
      </p:sp>
      <p:sp>
        <p:nvSpPr>
          <p:cNvPr id="4" name="Espace réservé du numéro de diapositive 3"/>
          <p:cNvSpPr>
            <a:spLocks noGrp="1"/>
          </p:cNvSpPr>
          <p:nvPr>
            <p:ph type="sldNum" sz="quarter" idx="11"/>
          </p:nvPr>
        </p:nvSpPr>
        <p:spPr/>
        <p:txBody>
          <a:bodyPr/>
          <a:lstStyle/>
          <a:p>
            <a:fld id="{F3D2C007-F980-4C98-80FF-70262659CE27}" type="slidenum">
              <a:rPr lang="fr-FR" smtClean="0"/>
              <a:pPr/>
              <a:t>32</a:t>
            </a:fld>
            <a:endParaRPr lang="fr-FR"/>
          </a:p>
        </p:txBody>
      </p:sp>
      <p:sp>
        <p:nvSpPr>
          <p:cNvPr id="17" name="ZoneTexte 16"/>
          <p:cNvSpPr txBox="1"/>
          <p:nvPr/>
        </p:nvSpPr>
        <p:spPr>
          <a:xfrm>
            <a:off x="5230" y="260648"/>
            <a:ext cx="7200800" cy="369332"/>
          </a:xfrm>
          <a:prstGeom prst="rect">
            <a:avLst/>
          </a:prstGeom>
          <a:noFill/>
        </p:spPr>
        <p:txBody>
          <a:bodyPr wrap="square" rtlCol="0">
            <a:spAutoFit/>
          </a:bodyPr>
          <a:lstStyle/>
          <a:p>
            <a:pPr>
              <a:buFont typeface="Wingdings" pitchFamily="2" charset="2"/>
              <a:buChar char="Ø"/>
            </a:pPr>
            <a:r>
              <a:rPr lang="fr-FR" dirty="0">
                <a:solidFill>
                  <a:srgbClr val="C00000"/>
                </a:solidFill>
              </a:rPr>
              <a:t> Création d’un utilisateur</a:t>
            </a:r>
          </a:p>
        </p:txBody>
      </p:sp>
      <p:sp>
        <p:nvSpPr>
          <p:cNvPr id="20" name="Rectangle 19"/>
          <p:cNvSpPr/>
          <p:nvPr/>
        </p:nvSpPr>
        <p:spPr>
          <a:xfrm>
            <a:off x="2411760" y="4077072"/>
            <a:ext cx="1440160" cy="36004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 name="Image 2"/>
          <p:cNvPicPr>
            <a:picLocks noChangeAspect="1"/>
          </p:cNvPicPr>
          <p:nvPr/>
        </p:nvPicPr>
        <p:blipFill>
          <a:blip r:embed="rId2"/>
          <a:stretch>
            <a:fillRect/>
          </a:stretch>
        </p:blipFill>
        <p:spPr>
          <a:xfrm>
            <a:off x="-1" y="548680"/>
            <a:ext cx="5729591" cy="2067709"/>
          </a:xfrm>
          <a:prstGeom prst="rect">
            <a:avLst/>
          </a:prstGeom>
          <a:ln>
            <a:noFill/>
          </a:ln>
          <a:effectLst>
            <a:outerShdw blurRad="292100" dist="139700" dir="2700000" algn="tl" rotWithShape="0">
              <a:srgbClr val="333333">
                <a:alpha val="65000"/>
              </a:srgbClr>
            </a:outerShdw>
          </a:effectLst>
        </p:spPr>
      </p:pic>
      <p:pic>
        <p:nvPicPr>
          <p:cNvPr id="7" name="Image 6"/>
          <p:cNvPicPr>
            <a:picLocks noChangeAspect="1"/>
          </p:cNvPicPr>
          <p:nvPr/>
        </p:nvPicPr>
        <p:blipFill>
          <a:blip r:embed="rId3"/>
          <a:stretch>
            <a:fillRect/>
          </a:stretch>
        </p:blipFill>
        <p:spPr>
          <a:xfrm>
            <a:off x="-350" y="2492896"/>
            <a:ext cx="5760640" cy="4011923"/>
          </a:xfrm>
          <a:prstGeom prst="rect">
            <a:avLst/>
          </a:prstGeom>
          <a:ln>
            <a:noFill/>
          </a:ln>
          <a:effectLst>
            <a:outerShdw blurRad="292100" dist="139700" dir="2700000" algn="tl" rotWithShape="0">
              <a:srgbClr val="333333">
                <a:alpha val="65000"/>
              </a:srgbClr>
            </a:outerShdw>
          </a:effectLst>
        </p:spPr>
      </p:pic>
      <p:sp>
        <p:nvSpPr>
          <p:cNvPr id="9" name="Rectangle 8"/>
          <p:cNvSpPr/>
          <p:nvPr/>
        </p:nvSpPr>
        <p:spPr>
          <a:xfrm>
            <a:off x="3798" y="2492896"/>
            <a:ext cx="4104456" cy="4032448"/>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AutoShape 6"/>
          <p:cNvSpPr>
            <a:spLocks/>
          </p:cNvSpPr>
          <p:nvPr/>
        </p:nvSpPr>
        <p:spPr bwMode="auto">
          <a:xfrm>
            <a:off x="7164288" y="4221088"/>
            <a:ext cx="1512168" cy="1008112"/>
          </a:xfrm>
          <a:prstGeom prst="borderCallout2">
            <a:avLst>
              <a:gd name="adj1" fmla="val 14757"/>
              <a:gd name="adj2" fmla="val 123"/>
              <a:gd name="adj3" fmla="val 1964"/>
              <a:gd name="adj4" fmla="val -7866"/>
              <a:gd name="adj5" fmla="val 346"/>
              <a:gd name="adj6" fmla="val -205594"/>
            </a:avLst>
          </a:prstGeom>
          <a:gradFill rotWithShape="1">
            <a:gsLst>
              <a:gs pos="0">
                <a:srgbClr val="3333CC">
                  <a:tint val="50000"/>
                  <a:satMod val="300000"/>
                </a:srgbClr>
              </a:gs>
              <a:gs pos="35000">
                <a:srgbClr val="3333CC">
                  <a:tint val="37000"/>
                  <a:satMod val="300000"/>
                </a:srgbClr>
              </a:gs>
              <a:gs pos="100000">
                <a:srgbClr val="3333CC">
                  <a:tint val="15000"/>
                  <a:satMod val="350000"/>
                </a:srgbClr>
              </a:gs>
            </a:gsLst>
            <a:lin ang="16200000" scaled="1"/>
          </a:gradFill>
          <a:ln w="9525" cap="flat" cmpd="sng" algn="ctr">
            <a:solidFill>
              <a:srgbClr val="2D2DB9"/>
            </a:solidFill>
            <a:prstDash val="solid"/>
            <a:headEnd type="none" w="med" len="med"/>
            <a:tailEnd type="triangle" w="med" len="med"/>
          </a:ln>
          <a:effectLst>
            <a:outerShdw blurRad="40000" dist="20000" dir="5400000" rotWithShape="0">
              <a:srgbClr val="000000">
                <a:alpha val="38000"/>
              </a:srgbClr>
            </a:outerShdw>
          </a:effectLst>
        </p:spPr>
        <p:txBody>
          <a:bodyPr anchor="ctr"/>
          <a:lstStyle/>
          <a:p>
            <a:pPr defTabSz="2056079" fontAlgn="auto">
              <a:lnSpc>
                <a:spcPct val="90000"/>
              </a:lnSpc>
              <a:spcBef>
                <a:spcPts val="0"/>
              </a:spcBef>
              <a:spcAft>
                <a:spcPts val="0"/>
              </a:spcAft>
              <a:defRPr/>
            </a:pPr>
            <a:r>
              <a:rPr lang="fr-FR" sz="1050" b="1" kern="0" dirty="0">
                <a:solidFill>
                  <a:srgbClr val="392066"/>
                </a:solidFill>
                <a:latin typeface="Calibri" pitchFamily="34" charset="0"/>
              </a:rPr>
              <a:t>Il faut également paramétrer ses droits</a:t>
            </a:r>
          </a:p>
        </p:txBody>
      </p:sp>
      <p:sp>
        <p:nvSpPr>
          <p:cNvPr id="18" name="Rectangle 17"/>
          <p:cNvSpPr/>
          <p:nvPr/>
        </p:nvSpPr>
        <p:spPr>
          <a:xfrm>
            <a:off x="4211960" y="2564904"/>
            <a:ext cx="1440160" cy="368424"/>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1711655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1"/>
          </p:nvPr>
        </p:nvSpPr>
        <p:spPr/>
        <p:txBody>
          <a:bodyPr/>
          <a:lstStyle/>
          <a:p>
            <a:fld id="{F3D2C007-F980-4C98-80FF-70262659CE27}" type="slidenum">
              <a:rPr lang="fr-FR" smtClean="0"/>
              <a:pPr/>
              <a:t>33</a:t>
            </a:fld>
            <a:endParaRPr lang="fr-FR"/>
          </a:p>
        </p:txBody>
      </p:sp>
      <p:sp>
        <p:nvSpPr>
          <p:cNvPr id="5" name="Titre 1"/>
          <p:cNvSpPr>
            <a:spLocks noGrp="1"/>
          </p:cNvSpPr>
          <p:nvPr>
            <p:ph type="title"/>
          </p:nvPr>
        </p:nvSpPr>
        <p:spPr>
          <a:xfrm>
            <a:off x="28134" y="0"/>
            <a:ext cx="6480175" cy="864096"/>
          </a:xfrm>
        </p:spPr>
        <p:txBody>
          <a:bodyPr/>
          <a:lstStyle/>
          <a:p>
            <a:r>
              <a:rPr lang="fr-FR" dirty="0"/>
              <a:t>4 - Ajout d’un utilisateur à la consultation</a:t>
            </a:r>
          </a:p>
        </p:txBody>
      </p:sp>
      <p:sp>
        <p:nvSpPr>
          <p:cNvPr id="6" name="ZoneTexte 5"/>
          <p:cNvSpPr txBox="1"/>
          <p:nvPr/>
        </p:nvSpPr>
        <p:spPr>
          <a:xfrm>
            <a:off x="33830" y="404664"/>
            <a:ext cx="7200800" cy="369332"/>
          </a:xfrm>
          <a:prstGeom prst="rect">
            <a:avLst/>
          </a:prstGeom>
          <a:noFill/>
        </p:spPr>
        <p:txBody>
          <a:bodyPr wrap="square" rtlCol="0">
            <a:spAutoFit/>
          </a:bodyPr>
          <a:lstStyle/>
          <a:p>
            <a:pPr>
              <a:buFont typeface="Wingdings" pitchFamily="2" charset="2"/>
              <a:buChar char="Ø"/>
            </a:pPr>
            <a:r>
              <a:rPr lang="fr-FR" dirty="0">
                <a:solidFill>
                  <a:srgbClr val="C00000"/>
                </a:solidFill>
              </a:rPr>
              <a:t> Modification du profil d’un utilisateur</a:t>
            </a:r>
          </a:p>
        </p:txBody>
      </p:sp>
      <p:pic>
        <p:nvPicPr>
          <p:cNvPr id="7" name="Image 6"/>
          <p:cNvPicPr>
            <a:picLocks noChangeAspect="1"/>
          </p:cNvPicPr>
          <p:nvPr/>
        </p:nvPicPr>
        <p:blipFill>
          <a:blip r:embed="rId2"/>
          <a:stretch>
            <a:fillRect/>
          </a:stretch>
        </p:blipFill>
        <p:spPr>
          <a:xfrm>
            <a:off x="179512" y="908720"/>
            <a:ext cx="7534275" cy="4133850"/>
          </a:xfrm>
          <a:prstGeom prst="rect">
            <a:avLst/>
          </a:prstGeom>
          <a:ln>
            <a:noFill/>
          </a:ln>
          <a:effectLst>
            <a:outerShdw blurRad="292100" dist="139700" dir="2700000" algn="tl" rotWithShape="0">
              <a:srgbClr val="333333">
                <a:alpha val="65000"/>
              </a:srgbClr>
            </a:outerShdw>
          </a:effectLst>
        </p:spPr>
      </p:pic>
      <p:sp>
        <p:nvSpPr>
          <p:cNvPr id="8" name="Rectangle 7"/>
          <p:cNvSpPr/>
          <p:nvPr/>
        </p:nvSpPr>
        <p:spPr>
          <a:xfrm>
            <a:off x="179512" y="1988840"/>
            <a:ext cx="6048672" cy="3024336"/>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AutoShape 6"/>
          <p:cNvSpPr>
            <a:spLocks/>
          </p:cNvSpPr>
          <p:nvPr/>
        </p:nvSpPr>
        <p:spPr bwMode="auto">
          <a:xfrm>
            <a:off x="7308304" y="4509120"/>
            <a:ext cx="1512168" cy="1008112"/>
          </a:xfrm>
          <a:prstGeom prst="borderCallout2">
            <a:avLst>
              <a:gd name="adj1" fmla="val 802"/>
              <a:gd name="adj2" fmla="val 6103"/>
              <a:gd name="adj3" fmla="val -126617"/>
              <a:gd name="adj4" fmla="val 4095"/>
              <a:gd name="adj5" fmla="val -205186"/>
              <a:gd name="adj6" fmla="val -67929"/>
            </a:avLst>
          </a:prstGeom>
          <a:gradFill rotWithShape="1">
            <a:gsLst>
              <a:gs pos="0">
                <a:srgbClr val="3333CC">
                  <a:tint val="50000"/>
                  <a:satMod val="300000"/>
                </a:srgbClr>
              </a:gs>
              <a:gs pos="35000">
                <a:srgbClr val="3333CC">
                  <a:tint val="37000"/>
                  <a:satMod val="300000"/>
                </a:srgbClr>
              </a:gs>
              <a:gs pos="100000">
                <a:srgbClr val="3333CC">
                  <a:tint val="15000"/>
                  <a:satMod val="350000"/>
                </a:srgbClr>
              </a:gs>
            </a:gsLst>
            <a:lin ang="16200000" scaled="1"/>
          </a:gradFill>
          <a:ln w="9525" cap="flat" cmpd="sng" algn="ctr">
            <a:solidFill>
              <a:srgbClr val="2D2DB9"/>
            </a:solidFill>
            <a:prstDash val="solid"/>
            <a:headEnd type="none" w="med" len="med"/>
            <a:tailEnd type="triangle" w="med" len="med"/>
          </a:ln>
          <a:effectLst>
            <a:outerShdw blurRad="40000" dist="20000" dir="5400000" rotWithShape="0">
              <a:srgbClr val="000000">
                <a:alpha val="38000"/>
              </a:srgbClr>
            </a:outerShdw>
          </a:effectLst>
        </p:spPr>
        <p:txBody>
          <a:bodyPr anchor="ctr"/>
          <a:lstStyle/>
          <a:p>
            <a:pPr defTabSz="2056079" fontAlgn="auto">
              <a:lnSpc>
                <a:spcPct val="90000"/>
              </a:lnSpc>
              <a:spcBef>
                <a:spcPts val="0"/>
              </a:spcBef>
              <a:spcAft>
                <a:spcPts val="0"/>
              </a:spcAft>
              <a:defRPr/>
            </a:pPr>
            <a:r>
              <a:rPr lang="fr-FR" sz="1050" b="1" kern="0" dirty="0">
                <a:solidFill>
                  <a:srgbClr val="392066"/>
                </a:solidFill>
                <a:latin typeface="Calibri" pitchFamily="34" charset="0"/>
              </a:rPr>
              <a:t>Paramétrage des droits de l’utilisateur sur la partie « Consultations »</a:t>
            </a:r>
          </a:p>
        </p:txBody>
      </p:sp>
    </p:spTree>
    <p:extLst>
      <p:ext uri="{BB962C8B-B14F-4D97-AF65-F5344CB8AC3E}">
        <p14:creationId xmlns:p14="http://schemas.microsoft.com/office/powerpoint/2010/main" val="9460154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a:t>5 – Accès à la messagerie</a:t>
            </a:r>
          </a:p>
        </p:txBody>
      </p:sp>
      <p:sp>
        <p:nvSpPr>
          <p:cNvPr id="3" name="Espace réservé du numéro de diapositive 2"/>
          <p:cNvSpPr>
            <a:spLocks noGrp="1"/>
          </p:cNvSpPr>
          <p:nvPr>
            <p:ph type="sldNum" sz="quarter" idx="11"/>
          </p:nvPr>
        </p:nvSpPr>
        <p:spPr/>
        <p:txBody>
          <a:bodyPr/>
          <a:lstStyle/>
          <a:p>
            <a:fld id="{44192C83-B05C-4CF5-82E5-D550D93776DE}" type="slidenum">
              <a:rPr lang="fr-FR" smtClean="0"/>
              <a:pPr/>
              <a:t>34</a:t>
            </a:fld>
            <a:endParaRPr lang="fr-FR"/>
          </a:p>
        </p:txBody>
      </p:sp>
    </p:spTree>
    <p:extLst>
      <p:ext uri="{BB962C8B-B14F-4D97-AF65-F5344CB8AC3E}">
        <p14:creationId xmlns:p14="http://schemas.microsoft.com/office/powerpoint/2010/main" val="33597148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1"/>
          </p:nvPr>
        </p:nvSpPr>
        <p:spPr/>
        <p:txBody>
          <a:bodyPr/>
          <a:lstStyle/>
          <a:p>
            <a:fld id="{F3D2C007-F980-4C98-80FF-70262659CE27}" type="slidenum">
              <a:rPr lang="fr-FR" smtClean="0"/>
              <a:pPr/>
              <a:t>35</a:t>
            </a:fld>
            <a:endParaRPr lang="fr-FR"/>
          </a:p>
        </p:txBody>
      </p:sp>
      <p:sp>
        <p:nvSpPr>
          <p:cNvPr id="6" name="Titre 1"/>
          <p:cNvSpPr>
            <a:spLocks noGrp="1"/>
          </p:cNvSpPr>
          <p:nvPr>
            <p:ph type="title"/>
          </p:nvPr>
        </p:nvSpPr>
        <p:spPr>
          <a:xfrm>
            <a:off x="107504" y="116632"/>
            <a:ext cx="6480175" cy="864096"/>
          </a:xfrm>
        </p:spPr>
        <p:txBody>
          <a:bodyPr/>
          <a:lstStyle/>
          <a:p>
            <a:r>
              <a:rPr lang="fr-FR" dirty="0"/>
              <a:t>5 - Accès à la messagerie</a:t>
            </a:r>
          </a:p>
        </p:txBody>
      </p:sp>
      <p:pic>
        <p:nvPicPr>
          <p:cNvPr id="13" name="Image 12"/>
          <p:cNvPicPr>
            <a:picLocks noChangeAspect="1"/>
          </p:cNvPicPr>
          <p:nvPr/>
        </p:nvPicPr>
        <p:blipFill>
          <a:blip r:embed="rId2"/>
          <a:stretch>
            <a:fillRect/>
          </a:stretch>
        </p:blipFill>
        <p:spPr>
          <a:xfrm>
            <a:off x="539552" y="1412776"/>
            <a:ext cx="7877175" cy="3038475"/>
          </a:xfrm>
          <a:prstGeom prst="rect">
            <a:avLst/>
          </a:prstGeom>
          <a:ln>
            <a:noFill/>
          </a:ln>
          <a:effectLst>
            <a:outerShdw blurRad="292100" dist="139700" dir="2700000" algn="tl" rotWithShape="0">
              <a:srgbClr val="333333">
                <a:alpha val="65000"/>
              </a:srgbClr>
            </a:outerShdw>
          </a:effectLst>
        </p:spPr>
      </p:pic>
      <p:sp>
        <p:nvSpPr>
          <p:cNvPr id="10" name="Rectangle 9"/>
          <p:cNvSpPr/>
          <p:nvPr/>
        </p:nvSpPr>
        <p:spPr>
          <a:xfrm>
            <a:off x="539552" y="2564904"/>
            <a:ext cx="3096344" cy="432048"/>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p:cNvSpPr/>
          <p:nvPr/>
        </p:nvSpPr>
        <p:spPr>
          <a:xfrm>
            <a:off x="1907704" y="2276872"/>
            <a:ext cx="1152128" cy="288032"/>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AutoShape 6"/>
          <p:cNvSpPr>
            <a:spLocks/>
          </p:cNvSpPr>
          <p:nvPr/>
        </p:nvSpPr>
        <p:spPr bwMode="auto">
          <a:xfrm>
            <a:off x="3203848" y="4653136"/>
            <a:ext cx="3772719" cy="1512168"/>
          </a:xfrm>
          <a:prstGeom prst="borderCallout2">
            <a:avLst>
              <a:gd name="adj1" fmla="val 1135"/>
              <a:gd name="adj2" fmla="val 4472"/>
              <a:gd name="adj3" fmla="val -126617"/>
              <a:gd name="adj4" fmla="val 4095"/>
              <a:gd name="adj5" fmla="val -144618"/>
              <a:gd name="adj6" fmla="val -3824"/>
            </a:avLst>
          </a:prstGeom>
          <a:gradFill rotWithShape="1">
            <a:gsLst>
              <a:gs pos="0">
                <a:srgbClr val="3333CC">
                  <a:tint val="50000"/>
                  <a:satMod val="300000"/>
                </a:srgbClr>
              </a:gs>
              <a:gs pos="35000">
                <a:srgbClr val="3333CC">
                  <a:tint val="37000"/>
                  <a:satMod val="300000"/>
                </a:srgbClr>
              </a:gs>
              <a:gs pos="100000">
                <a:srgbClr val="3333CC">
                  <a:tint val="15000"/>
                  <a:satMod val="350000"/>
                </a:srgbClr>
              </a:gs>
            </a:gsLst>
            <a:lin ang="16200000" scaled="1"/>
          </a:gradFill>
          <a:ln w="9525" cap="flat" cmpd="sng" algn="ctr">
            <a:solidFill>
              <a:srgbClr val="2D2DB9"/>
            </a:solidFill>
            <a:prstDash val="solid"/>
            <a:headEnd type="none" w="med" len="med"/>
            <a:tailEnd type="triangle" w="med" len="med"/>
          </a:ln>
          <a:effectLst>
            <a:outerShdw blurRad="40000" dist="20000" dir="5400000" rotWithShape="0">
              <a:srgbClr val="000000">
                <a:alpha val="38000"/>
              </a:srgbClr>
            </a:outerShdw>
          </a:effectLst>
        </p:spPr>
        <p:txBody>
          <a:bodyPr anchor="ctr"/>
          <a:lstStyle/>
          <a:p>
            <a:pPr defTabSz="2056079" fontAlgn="auto">
              <a:lnSpc>
                <a:spcPct val="90000"/>
              </a:lnSpc>
              <a:spcBef>
                <a:spcPts val="0"/>
              </a:spcBef>
              <a:spcAft>
                <a:spcPts val="0"/>
              </a:spcAft>
              <a:defRPr/>
            </a:pPr>
            <a:r>
              <a:rPr lang="fr-FR" sz="1050" b="1" kern="0" dirty="0">
                <a:solidFill>
                  <a:srgbClr val="392066"/>
                </a:solidFill>
                <a:latin typeface="Calibri" pitchFamily="34" charset="0"/>
              </a:rPr>
              <a:t>Cette messagerie est propre à la consultation et permet d’échanger avec Rte. </a:t>
            </a:r>
          </a:p>
          <a:p>
            <a:pPr defTabSz="2056079" fontAlgn="auto">
              <a:lnSpc>
                <a:spcPct val="90000"/>
              </a:lnSpc>
              <a:spcBef>
                <a:spcPts val="0"/>
              </a:spcBef>
              <a:spcAft>
                <a:spcPts val="0"/>
              </a:spcAft>
              <a:defRPr/>
            </a:pPr>
            <a:endParaRPr lang="fr-FR" sz="1050" b="1" kern="0" dirty="0">
              <a:solidFill>
                <a:srgbClr val="392066"/>
              </a:solidFill>
              <a:latin typeface="Calibri" pitchFamily="34" charset="0"/>
            </a:endParaRPr>
          </a:p>
          <a:p>
            <a:pPr defTabSz="2056079" fontAlgn="auto">
              <a:lnSpc>
                <a:spcPct val="90000"/>
              </a:lnSpc>
              <a:spcBef>
                <a:spcPts val="0"/>
              </a:spcBef>
              <a:spcAft>
                <a:spcPts val="0"/>
              </a:spcAft>
              <a:defRPr/>
            </a:pPr>
            <a:r>
              <a:rPr lang="fr-FR" sz="1050" b="1" kern="0" dirty="0">
                <a:solidFill>
                  <a:srgbClr val="392066"/>
                </a:solidFill>
                <a:latin typeface="Calibri" pitchFamily="34" charset="0"/>
              </a:rPr>
              <a:t>Pour chaque message échangé, vous recevrez un mail d’alerte émanant de </a:t>
            </a:r>
            <a:r>
              <a:rPr lang="fr-FR" sz="1050" b="1" kern="0" dirty="0">
                <a:solidFill>
                  <a:srgbClr val="392066"/>
                </a:solidFill>
                <a:latin typeface="Calibri" pitchFamily="34" charset="0"/>
                <a:hlinkClick r:id="rId3"/>
              </a:rPr>
              <a:t>rte-france@bravosolution.fr</a:t>
            </a:r>
            <a:r>
              <a:rPr lang="fr-FR" sz="1050" b="1" kern="0" dirty="0">
                <a:solidFill>
                  <a:srgbClr val="392066"/>
                </a:solidFill>
                <a:latin typeface="Calibri" pitchFamily="34" charset="0"/>
              </a:rPr>
              <a:t> vous indiquant qu’un nouveau message est disponible sur votre espace « messagerie » de la plateforme</a:t>
            </a:r>
          </a:p>
        </p:txBody>
      </p:sp>
      <p:sp>
        <p:nvSpPr>
          <p:cNvPr id="14" name="ZoneTexte 13"/>
          <p:cNvSpPr txBox="1"/>
          <p:nvPr/>
        </p:nvSpPr>
        <p:spPr>
          <a:xfrm>
            <a:off x="107504" y="476672"/>
            <a:ext cx="7200800" cy="369332"/>
          </a:xfrm>
          <a:prstGeom prst="rect">
            <a:avLst/>
          </a:prstGeom>
          <a:noFill/>
        </p:spPr>
        <p:txBody>
          <a:bodyPr wrap="square" rtlCol="0">
            <a:spAutoFit/>
          </a:bodyPr>
          <a:lstStyle/>
          <a:p>
            <a:pPr>
              <a:buFont typeface="Wingdings" pitchFamily="2" charset="2"/>
              <a:buChar char="Ø"/>
            </a:pPr>
            <a:r>
              <a:rPr lang="fr-FR" dirty="0">
                <a:solidFill>
                  <a:srgbClr val="C00000"/>
                </a:solidFill>
              </a:rPr>
              <a:t> Messagerie interne</a:t>
            </a:r>
          </a:p>
        </p:txBody>
      </p:sp>
    </p:spTree>
    <p:extLst>
      <p:ext uri="{BB962C8B-B14F-4D97-AF65-F5344CB8AC3E}">
        <p14:creationId xmlns:p14="http://schemas.microsoft.com/office/powerpoint/2010/main" val="31012674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a:t>6 - Aide</a:t>
            </a:r>
          </a:p>
        </p:txBody>
      </p:sp>
      <p:sp>
        <p:nvSpPr>
          <p:cNvPr id="3" name="Espace réservé du numéro de diapositive 2"/>
          <p:cNvSpPr>
            <a:spLocks noGrp="1"/>
          </p:cNvSpPr>
          <p:nvPr>
            <p:ph type="sldNum" sz="quarter" idx="11"/>
          </p:nvPr>
        </p:nvSpPr>
        <p:spPr/>
        <p:txBody>
          <a:bodyPr/>
          <a:lstStyle/>
          <a:p>
            <a:fld id="{44192C83-B05C-4CF5-82E5-D550D93776DE}" type="slidenum">
              <a:rPr lang="fr-FR" smtClean="0"/>
              <a:pPr/>
              <a:t>36</a:t>
            </a:fld>
            <a:endParaRPr lang="fr-FR"/>
          </a:p>
        </p:txBody>
      </p:sp>
    </p:spTree>
    <p:extLst>
      <p:ext uri="{BB962C8B-B14F-4D97-AF65-F5344CB8AC3E}">
        <p14:creationId xmlns:p14="http://schemas.microsoft.com/office/powerpoint/2010/main" val="17847502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1"/>
          </p:nvPr>
        </p:nvSpPr>
        <p:spPr/>
        <p:txBody>
          <a:bodyPr/>
          <a:lstStyle/>
          <a:p>
            <a:fld id="{F3D2C007-F980-4C98-80FF-70262659CE27}" type="slidenum">
              <a:rPr lang="fr-FR" smtClean="0"/>
              <a:pPr/>
              <a:t>37</a:t>
            </a:fld>
            <a:endParaRPr lang="fr-FR"/>
          </a:p>
        </p:txBody>
      </p:sp>
      <p:sp>
        <p:nvSpPr>
          <p:cNvPr id="6" name="Titre 1"/>
          <p:cNvSpPr>
            <a:spLocks noGrp="1"/>
          </p:cNvSpPr>
          <p:nvPr>
            <p:ph type="title"/>
          </p:nvPr>
        </p:nvSpPr>
        <p:spPr>
          <a:xfrm>
            <a:off x="107504" y="116632"/>
            <a:ext cx="6480175" cy="864096"/>
          </a:xfrm>
        </p:spPr>
        <p:txBody>
          <a:bodyPr/>
          <a:lstStyle/>
          <a:p>
            <a:r>
              <a:rPr lang="fr-FR" dirty="0"/>
              <a:t>6 - Aide</a:t>
            </a:r>
          </a:p>
        </p:txBody>
      </p:sp>
      <p:pic>
        <p:nvPicPr>
          <p:cNvPr id="12" name="Image 11"/>
          <p:cNvPicPr>
            <a:picLocks noChangeAspect="1"/>
          </p:cNvPicPr>
          <p:nvPr/>
        </p:nvPicPr>
        <p:blipFill rotWithShape="1">
          <a:blip r:embed="rId2"/>
          <a:srcRect l="77170" r="-1" b="96410"/>
          <a:stretch/>
        </p:blipFill>
        <p:spPr>
          <a:xfrm>
            <a:off x="1259632" y="971679"/>
            <a:ext cx="3448946" cy="297081"/>
          </a:xfrm>
          <a:prstGeom prst="rect">
            <a:avLst/>
          </a:prstGeom>
          <a:ln>
            <a:noFill/>
          </a:ln>
          <a:effectLst>
            <a:outerShdw blurRad="292100" dist="139700" dir="2700000" algn="tl" rotWithShape="0">
              <a:srgbClr val="333333">
                <a:alpha val="65000"/>
              </a:srgbClr>
            </a:outerShdw>
          </a:effectLst>
        </p:spPr>
      </p:pic>
      <p:sp>
        <p:nvSpPr>
          <p:cNvPr id="15" name="Rectangle 14"/>
          <p:cNvSpPr/>
          <p:nvPr/>
        </p:nvSpPr>
        <p:spPr>
          <a:xfrm>
            <a:off x="3563888" y="962387"/>
            <a:ext cx="792088" cy="288032"/>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ZoneTexte 1"/>
          <p:cNvSpPr txBox="1"/>
          <p:nvPr/>
        </p:nvSpPr>
        <p:spPr>
          <a:xfrm>
            <a:off x="179512" y="2924944"/>
            <a:ext cx="5472608" cy="1477328"/>
          </a:xfrm>
          <a:prstGeom prst="rect">
            <a:avLst/>
          </a:prstGeom>
          <a:noFill/>
        </p:spPr>
        <p:txBody>
          <a:bodyPr wrap="square" rtlCol="0">
            <a:spAutoFit/>
          </a:bodyPr>
          <a:lstStyle/>
          <a:p>
            <a:endParaRPr lang="fr-FR" dirty="0"/>
          </a:p>
          <a:p>
            <a:r>
              <a:rPr lang="fr-FR" dirty="0"/>
              <a:t>Vidéo</a:t>
            </a:r>
          </a:p>
          <a:p>
            <a:r>
              <a:rPr lang="fr-FR" u="sng" dirty="0">
                <a:hlinkClick r:id="rId3"/>
              </a:rPr>
              <a:t>http://www.screencast.com/t/9aPOBvaCQA</a:t>
            </a:r>
            <a:r>
              <a:rPr lang="fr-FR" dirty="0"/>
              <a:t>.   </a:t>
            </a:r>
          </a:p>
          <a:p>
            <a:endParaRPr lang="fr-FR" dirty="0"/>
          </a:p>
          <a:p>
            <a:endParaRPr lang="fr-FR" dirty="0"/>
          </a:p>
        </p:txBody>
      </p:sp>
      <p:pic>
        <p:nvPicPr>
          <p:cNvPr id="16" name="Image 15"/>
          <p:cNvPicPr>
            <a:picLocks noChangeAspect="1"/>
          </p:cNvPicPr>
          <p:nvPr/>
        </p:nvPicPr>
        <p:blipFill rotWithShape="1">
          <a:blip r:embed="rId4"/>
          <a:srcRect l="68895" t="25162" r="1848" b="22718"/>
          <a:stretch/>
        </p:blipFill>
        <p:spPr>
          <a:xfrm>
            <a:off x="5220072" y="2205763"/>
            <a:ext cx="3247799" cy="3038264"/>
          </a:xfrm>
          <a:prstGeom prst="rect">
            <a:avLst/>
          </a:prstGeom>
          <a:ln>
            <a:noFill/>
          </a:ln>
          <a:effectLst>
            <a:outerShdw blurRad="292100" dist="139700" dir="2700000" algn="tl" rotWithShape="0">
              <a:srgbClr val="333333">
                <a:alpha val="65000"/>
              </a:srgbClr>
            </a:outerShdw>
          </a:effectLst>
        </p:spPr>
      </p:pic>
      <p:cxnSp>
        <p:nvCxnSpPr>
          <p:cNvPr id="5" name="Connecteur droit 4"/>
          <p:cNvCxnSpPr>
            <a:stCxn id="15" idx="2"/>
          </p:cNvCxnSpPr>
          <p:nvPr/>
        </p:nvCxnSpPr>
        <p:spPr>
          <a:xfrm>
            <a:off x="3959932" y="1250419"/>
            <a:ext cx="1332148" cy="954445"/>
          </a:xfrm>
          <a:prstGeom prst="line">
            <a:avLst/>
          </a:prstGeom>
          <a:ln w="1587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87326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a:stretch>
            <a:fillRect/>
          </a:stretch>
        </p:blipFill>
        <p:spPr>
          <a:xfrm>
            <a:off x="380124" y="1484784"/>
            <a:ext cx="8368340" cy="4729167"/>
          </a:xfrm>
          <a:prstGeom prst="rect">
            <a:avLst/>
          </a:prstGeom>
        </p:spPr>
      </p:pic>
      <p:sp>
        <p:nvSpPr>
          <p:cNvPr id="18434" name="Rectangle 2"/>
          <p:cNvSpPr>
            <a:spLocks noGrp="1" noChangeArrowheads="1"/>
          </p:cNvSpPr>
          <p:nvPr>
            <p:ph type="title"/>
          </p:nvPr>
        </p:nvSpPr>
        <p:spPr>
          <a:xfrm>
            <a:off x="467544" y="188641"/>
            <a:ext cx="6480175" cy="792088"/>
          </a:xfrm>
        </p:spPr>
        <p:txBody>
          <a:bodyPr/>
          <a:lstStyle/>
          <a:p>
            <a:r>
              <a:rPr lang="fr-FR" dirty="0"/>
              <a:t>1- Accès à l’espace Fournisseur Rte</a:t>
            </a:r>
          </a:p>
        </p:txBody>
      </p:sp>
      <p:sp>
        <p:nvSpPr>
          <p:cNvPr id="18435" name="Rectangle 3"/>
          <p:cNvSpPr>
            <a:spLocks noGrp="1" noChangeArrowheads="1"/>
          </p:cNvSpPr>
          <p:nvPr>
            <p:ph type="body" idx="1"/>
          </p:nvPr>
        </p:nvSpPr>
        <p:spPr>
          <a:xfrm>
            <a:off x="611560" y="1556792"/>
            <a:ext cx="8748464" cy="4536504"/>
          </a:xfrm>
        </p:spPr>
        <p:txBody>
          <a:bodyPr/>
          <a:lstStyle/>
          <a:p>
            <a:endParaRPr lang="fr-FR" sz="1800" dirty="0"/>
          </a:p>
          <a:p>
            <a:endParaRPr lang="fr-FR" dirty="0"/>
          </a:p>
          <a:p>
            <a:endParaRPr lang="fr-FR" dirty="0"/>
          </a:p>
          <a:p>
            <a:endParaRPr lang="fr-FR" dirty="0"/>
          </a:p>
          <a:p>
            <a:endParaRPr lang="fr-FR" dirty="0"/>
          </a:p>
        </p:txBody>
      </p:sp>
      <p:sp>
        <p:nvSpPr>
          <p:cNvPr id="9" name="Espace réservé du numéro de diapositive 8"/>
          <p:cNvSpPr>
            <a:spLocks noGrp="1"/>
          </p:cNvSpPr>
          <p:nvPr>
            <p:ph type="sldNum" sz="quarter" idx="11"/>
          </p:nvPr>
        </p:nvSpPr>
        <p:spPr/>
        <p:txBody>
          <a:bodyPr/>
          <a:lstStyle/>
          <a:p>
            <a:fld id="{FE7A96E6-BA0B-4360-9665-534F693146B7}" type="slidenum">
              <a:rPr lang="fr-FR" smtClean="0"/>
              <a:pPr/>
              <a:t>4</a:t>
            </a:fld>
            <a:endParaRPr lang="fr-FR"/>
          </a:p>
        </p:txBody>
      </p:sp>
      <p:sp>
        <p:nvSpPr>
          <p:cNvPr id="10" name="ZoneTexte 9"/>
          <p:cNvSpPr txBox="1"/>
          <p:nvPr/>
        </p:nvSpPr>
        <p:spPr>
          <a:xfrm>
            <a:off x="395536" y="548680"/>
            <a:ext cx="5256584" cy="646331"/>
          </a:xfrm>
          <a:prstGeom prst="rect">
            <a:avLst/>
          </a:prstGeom>
          <a:noFill/>
        </p:spPr>
        <p:txBody>
          <a:bodyPr wrap="square" rtlCol="0">
            <a:spAutoFit/>
          </a:bodyPr>
          <a:lstStyle/>
          <a:p>
            <a:pPr>
              <a:buFont typeface="Wingdings" pitchFamily="2" charset="2"/>
              <a:buChar char="Ø"/>
            </a:pPr>
            <a:r>
              <a:rPr lang="fr-FR" dirty="0">
                <a:solidFill>
                  <a:srgbClr val="C00000"/>
                </a:solidFill>
              </a:rPr>
              <a:t> Espace d’accueil</a:t>
            </a:r>
          </a:p>
          <a:p>
            <a:pPr>
              <a:buFont typeface="Wingdings" pitchFamily="2" charset="2"/>
              <a:buChar char="Ø"/>
            </a:pPr>
            <a:endParaRPr lang="fr-FR" dirty="0">
              <a:solidFill>
                <a:srgbClr val="C00000"/>
              </a:solidFill>
            </a:endParaRPr>
          </a:p>
        </p:txBody>
      </p:sp>
      <p:sp>
        <p:nvSpPr>
          <p:cNvPr id="8" name="Rectangle 3"/>
          <p:cNvSpPr txBox="1">
            <a:spLocks noChangeArrowheads="1"/>
          </p:cNvSpPr>
          <p:nvPr/>
        </p:nvSpPr>
        <p:spPr bwMode="gray">
          <a:xfrm>
            <a:off x="395536" y="1124744"/>
            <a:ext cx="6596725" cy="288032"/>
          </a:xfrm>
          <a:prstGeom prst="rect">
            <a:avLst/>
          </a:prstGeom>
          <a:noFill/>
          <a:ln w="6350">
            <a:noFill/>
            <a:miter lim="800000"/>
            <a:headEnd/>
            <a:tailEnd/>
          </a:ln>
          <a:effectLst/>
        </p:spPr>
        <p:txBody>
          <a:bodyPr vert="horz" wrap="square" lIns="0" tIns="0" rIns="0" bIns="0" numCol="1" anchor="t" anchorCtr="0" compatLnSpc="1">
            <a:prstTxWarp prst="textNoShape">
              <a:avLst/>
            </a:prstTxWarp>
            <a:normAutofit/>
          </a:bodyPr>
          <a:lstStyle>
            <a:lvl1pPr algn="l" rtl="0" fontAlgn="base">
              <a:spcBef>
                <a:spcPct val="0"/>
              </a:spcBef>
              <a:spcAft>
                <a:spcPct val="0"/>
              </a:spcAft>
              <a:defRPr sz="1900">
                <a:solidFill>
                  <a:schemeClr val="folHlink"/>
                </a:solidFill>
                <a:latin typeface="+mn-lt"/>
                <a:ea typeface="+mn-ea"/>
                <a:cs typeface="+mn-cs"/>
              </a:defRPr>
            </a:lvl1pPr>
            <a:lvl2pPr marL="1588" algn="l" rtl="0" fontAlgn="base">
              <a:spcBef>
                <a:spcPct val="0"/>
              </a:spcBef>
              <a:spcAft>
                <a:spcPct val="0"/>
              </a:spcAft>
              <a:defRPr sz="1700">
                <a:solidFill>
                  <a:schemeClr val="bg2"/>
                </a:solidFill>
                <a:latin typeface="+mn-lt"/>
              </a:defRPr>
            </a:lvl2pPr>
            <a:lvl3pPr marL="231775" indent="-228600" algn="l" rtl="0" fontAlgn="base">
              <a:spcBef>
                <a:spcPct val="0"/>
              </a:spcBef>
              <a:spcAft>
                <a:spcPct val="0"/>
              </a:spcAft>
              <a:buFont typeface="Tahoma" pitchFamily="20" charset="0"/>
              <a:buChar char="-"/>
              <a:defRPr sz="1500">
                <a:solidFill>
                  <a:schemeClr val="bg2"/>
                </a:solidFill>
                <a:latin typeface="+mn-lt"/>
              </a:defRPr>
            </a:lvl3pPr>
            <a:lvl4pPr marL="461963" indent="-228600" algn="l" rtl="0" fontAlgn="base">
              <a:spcBef>
                <a:spcPct val="0"/>
              </a:spcBef>
              <a:spcAft>
                <a:spcPct val="0"/>
              </a:spcAft>
              <a:buChar char="•"/>
              <a:defRPr sz="1300">
                <a:solidFill>
                  <a:schemeClr val="bg2"/>
                </a:solidFill>
                <a:latin typeface="+mn-lt"/>
              </a:defRPr>
            </a:lvl4pPr>
            <a:lvl5pPr marL="463550" algn="l" rtl="0" fontAlgn="base">
              <a:spcBef>
                <a:spcPct val="0"/>
              </a:spcBef>
              <a:spcAft>
                <a:spcPct val="0"/>
              </a:spcAft>
              <a:defRPr sz="1100">
                <a:solidFill>
                  <a:schemeClr val="bg2"/>
                </a:solidFill>
                <a:latin typeface="+mn-lt"/>
              </a:defRPr>
            </a:lvl5pPr>
            <a:lvl6pPr marL="920750" algn="l" rtl="0" fontAlgn="base">
              <a:spcBef>
                <a:spcPct val="0"/>
              </a:spcBef>
              <a:spcAft>
                <a:spcPct val="0"/>
              </a:spcAft>
              <a:defRPr sz="1100">
                <a:solidFill>
                  <a:schemeClr val="bg2"/>
                </a:solidFill>
                <a:latin typeface="+mn-lt"/>
              </a:defRPr>
            </a:lvl6pPr>
            <a:lvl7pPr marL="1377950" algn="l" rtl="0" fontAlgn="base">
              <a:spcBef>
                <a:spcPct val="0"/>
              </a:spcBef>
              <a:spcAft>
                <a:spcPct val="0"/>
              </a:spcAft>
              <a:defRPr sz="1100">
                <a:solidFill>
                  <a:schemeClr val="bg2"/>
                </a:solidFill>
                <a:latin typeface="+mn-lt"/>
              </a:defRPr>
            </a:lvl7pPr>
            <a:lvl8pPr marL="1835150" algn="l" rtl="0" fontAlgn="base">
              <a:spcBef>
                <a:spcPct val="0"/>
              </a:spcBef>
              <a:spcAft>
                <a:spcPct val="0"/>
              </a:spcAft>
              <a:defRPr sz="1100">
                <a:solidFill>
                  <a:schemeClr val="bg2"/>
                </a:solidFill>
                <a:latin typeface="+mn-lt"/>
              </a:defRPr>
            </a:lvl8pPr>
            <a:lvl9pPr marL="2292350" algn="l" rtl="0" fontAlgn="base">
              <a:spcBef>
                <a:spcPct val="0"/>
              </a:spcBef>
              <a:spcAft>
                <a:spcPct val="0"/>
              </a:spcAft>
              <a:defRPr sz="1100">
                <a:solidFill>
                  <a:schemeClr val="bg2"/>
                </a:solidFill>
                <a:latin typeface="+mn-lt"/>
              </a:defRPr>
            </a:lvl9pPr>
          </a:lstStyle>
          <a:p>
            <a:pPr algn="ctr">
              <a:defRPr/>
            </a:pPr>
            <a:r>
              <a:rPr lang="fr-FR" sz="1200" kern="0" dirty="0">
                <a:solidFill>
                  <a:schemeClr val="accent4"/>
                </a:solidFill>
              </a:rPr>
              <a:t>Le portail est accessible depuis l’adresse suivante : </a:t>
            </a:r>
            <a:r>
              <a:rPr lang="fr-FR" sz="1200" b="1" kern="0" dirty="0">
                <a:solidFill>
                  <a:schemeClr val="accent4"/>
                </a:solidFill>
                <a:hlinkClick r:id="rId4"/>
              </a:rPr>
              <a:t>www.rte-france.bravosolution.com</a:t>
            </a:r>
            <a:endParaRPr lang="fr-FR" sz="1200" kern="0" dirty="0">
              <a:solidFill>
                <a:schemeClr val="accent4"/>
              </a:solidFill>
            </a:endParaRPr>
          </a:p>
        </p:txBody>
      </p:sp>
      <p:sp>
        <p:nvSpPr>
          <p:cNvPr id="13" name="AutoShape 6"/>
          <p:cNvSpPr>
            <a:spLocks/>
          </p:cNvSpPr>
          <p:nvPr/>
        </p:nvSpPr>
        <p:spPr bwMode="auto">
          <a:xfrm>
            <a:off x="7152058" y="3173086"/>
            <a:ext cx="1584176" cy="936104"/>
          </a:xfrm>
          <a:prstGeom prst="borderCallout2">
            <a:avLst>
              <a:gd name="adj1" fmla="val 41923"/>
              <a:gd name="adj2" fmla="val 702"/>
              <a:gd name="adj3" fmla="val 45142"/>
              <a:gd name="adj4" fmla="val -12631"/>
              <a:gd name="adj5" fmla="val 96520"/>
              <a:gd name="adj6" fmla="val -57546"/>
            </a:avLst>
          </a:prstGeom>
          <a:gradFill rotWithShape="1">
            <a:gsLst>
              <a:gs pos="0">
                <a:srgbClr val="3333CC">
                  <a:tint val="50000"/>
                  <a:satMod val="300000"/>
                </a:srgbClr>
              </a:gs>
              <a:gs pos="35000">
                <a:srgbClr val="3333CC">
                  <a:tint val="37000"/>
                  <a:satMod val="300000"/>
                </a:srgbClr>
              </a:gs>
              <a:gs pos="100000">
                <a:srgbClr val="3333CC">
                  <a:tint val="15000"/>
                  <a:satMod val="350000"/>
                </a:srgbClr>
              </a:gs>
            </a:gsLst>
            <a:lin ang="16200000" scaled="1"/>
          </a:gradFill>
          <a:ln w="9525" cap="flat" cmpd="sng" algn="ctr">
            <a:solidFill>
              <a:srgbClr val="2D2DB9"/>
            </a:solidFill>
            <a:prstDash val="solid"/>
            <a:headEnd type="none" w="med" len="med"/>
            <a:tailEnd type="triangle" w="med" len="med"/>
          </a:ln>
          <a:effectLst>
            <a:outerShdw blurRad="40000" dist="20000" dir="5400000" rotWithShape="0">
              <a:srgbClr val="000000">
                <a:alpha val="38000"/>
              </a:srgbClr>
            </a:outerShdw>
          </a:effectLst>
        </p:spPr>
        <p:txBody>
          <a:bodyPr anchor="ctr"/>
          <a:lstStyle/>
          <a:p>
            <a:pPr defTabSz="2056079" fontAlgn="auto">
              <a:lnSpc>
                <a:spcPct val="90000"/>
              </a:lnSpc>
              <a:spcBef>
                <a:spcPts val="0"/>
              </a:spcBef>
              <a:spcAft>
                <a:spcPts val="0"/>
              </a:spcAft>
              <a:defRPr/>
            </a:pPr>
            <a:r>
              <a:rPr lang="fr-FR" sz="1050" b="1" kern="0" dirty="0">
                <a:solidFill>
                  <a:srgbClr val="392066"/>
                </a:solidFill>
                <a:latin typeface="Calibri" pitchFamily="34" charset="0"/>
              </a:rPr>
              <a:t>Accès à l’espace privatif</a:t>
            </a:r>
          </a:p>
        </p:txBody>
      </p:sp>
      <p:sp>
        <p:nvSpPr>
          <p:cNvPr id="14" name="AutoShape 6"/>
          <p:cNvSpPr>
            <a:spLocks/>
          </p:cNvSpPr>
          <p:nvPr/>
        </p:nvSpPr>
        <p:spPr bwMode="auto">
          <a:xfrm>
            <a:off x="7020272" y="5163929"/>
            <a:ext cx="1584176" cy="713343"/>
          </a:xfrm>
          <a:prstGeom prst="borderCallout2">
            <a:avLst>
              <a:gd name="adj1" fmla="val 41923"/>
              <a:gd name="adj2" fmla="val 702"/>
              <a:gd name="adj3" fmla="val 45142"/>
              <a:gd name="adj4" fmla="val -12631"/>
              <a:gd name="adj5" fmla="val 45556"/>
              <a:gd name="adj6" fmla="val -91756"/>
            </a:avLst>
          </a:prstGeom>
          <a:gradFill rotWithShape="1">
            <a:gsLst>
              <a:gs pos="0">
                <a:srgbClr val="3333CC">
                  <a:tint val="50000"/>
                  <a:satMod val="300000"/>
                </a:srgbClr>
              </a:gs>
              <a:gs pos="35000">
                <a:srgbClr val="3333CC">
                  <a:tint val="37000"/>
                  <a:satMod val="300000"/>
                </a:srgbClr>
              </a:gs>
              <a:gs pos="100000">
                <a:srgbClr val="3333CC">
                  <a:tint val="15000"/>
                  <a:satMod val="350000"/>
                </a:srgbClr>
              </a:gs>
            </a:gsLst>
            <a:lin ang="16200000" scaled="1"/>
          </a:gradFill>
          <a:ln w="9525" cap="flat" cmpd="sng" algn="ctr">
            <a:solidFill>
              <a:srgbClr val="2D2DB9"/>
            </a:solidFill>
            <a:prstDash val="solid"/>
            <a:headEnd type="none" w="med" len="med"/>
            <a:tailEnd type="triangle" w="med" len="med"/>
          </a:ln>
          <a:effectLst>
            <a:outerShdw blurRad="40000" dist="20000" dir="5400000" rotWithShape="0">
              <a:srgbClr val="000000">
                <a:alpha val="38000"/>
              </a:srgbClr>
            </a:outerShdw>
          </a:effectLst>
        </p:spPr>
        <p:txBody>
          <a:bodyPr anchor="ctr"/>
          <a:lstStyle/>
          <a:p>
            <a:pPr defTabSz="2056079" fontAlgn="auto">
              <a:lnSpc>
                <a:spcPct val="90000"/>
              </a:lnSpc>
              <a:spcBef>
                <a:spcPts val="0"/>
              </a:spcBef>
              <a:spcAft>
                <a:spcPts val="0"/>
              </a:spcAft>
              <a:defRPr/>
            </a:pPr>
            <a:endParaRPr lang="fr-FR" sz="1050" b="1" kern="0" dirty="0">
              <a:solidFill>
                <a:srgbClr val="392066"/>
              </a:solidFill>
              <a:latin typeface="Calibri" pitchFamily="34" charset="0"/>
            </a:endParaRPr>
          </a:p>
          <a:p>
            <a:pPr defTabSz="2056079" fontAlgn="auto">
              <a:lnSpc>
                <a:spcPct val="90000"/>
              </a:lnSpc>
              <a:spcBef>
                <a:spcPts val="0"/>
              </a:spcBef>
              <a:spcAft>
                <a:spcPts val="0"/>
              </a:spcAft>
              <a:defRPr/>
            </a:pPr>
            <a:r>
              <a:rPr lang="fr-FR" sz="1050" b="1" kern="0" dirty="0">
                <a:solidFill>
                  <a:srgbClr val="392066"/>
                </a:solidFill>
                <a:latin typeface="Calibri" pitchFamily="34" charset="0"/>
              </a:rPr>
              <a:t>Numéro du centre d’appels en cas de besoin</a:t>
            </a:r>
          </a:p>
        </p:txBody>
      </p:sp>
      <p:sp>
        <p:nvSpPr>
          <p:cNvPr id="5" name="Rectangle 4"/>
          <p:cNvSpPr/>
          <p:nvPr/>
        </p:nvSpPr>
        <p:spPr>
          <a:xfrm>
            <a:off x="3059832" y="4077072"/>
            <a:ext cx="3096344" cy="936104"/>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p:cNvSpPr/>
          <p:nvPr/>
        </p:nvSpPr>
        <p:spPr>
          <a:xfrm>
            <a:off x="3635896" y="5373216"/>
            <a:ext cx="1944216" cy="36004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AutoShape 6"/>
          <p:cNvSpPr>
            <a:spLocks/>
          </p:cNvSpPr>
          <p:nvPr/>
        </p:nvSpPr>
        <p:spPr bwMode="auto">
          <a:xfrm>
            <a:off x="655638" y="3717032"/>
            <a:ext cx="1584176" cy="936104"/>
          </a:xfrm>
          <a:prstGeom prst="borderCallout2">
            <a:avLst>
              <a:gd name="adj1" fmla="val 51531"/>
              <a:gd name="adj2" fmla="val 101004"/>
              <a:gd name="adj3" fmla="val 147628"/>
              <a:gd name="adj4" fmla="val 110380"/>
              <a:gd name="adj5" fmla="val 146161"/>
              <a:gd name="adj6" fmla="val 188477"/>
            </a:avLst>
          </a:prstGeom>
          <a:gradFill rotWithShape="1">
            <a:gsLst>
              <a:gs pos="0">
                <a:srgbClr val="3333CC">
                  <a:tint val="50000"/>
                  <a:satMod val="300000"/>
                </a:srgbClr>
              </a:gs>
              <a:gs pos="35000">
                <a:srgbClr val="3333CC">
                  <a:tint val="37000"/>
                  <a:satMod val="300000"/>
                </a:srgbClr>
              </a:gs>
              <a:gs pos="100000">
                <a:srgbClr val="3333CC">
                  <a:tint val="15000"/>
                  <a:satMod val="350000"/>
                </a:srgbClr>
              </a:gs>
            </a:gsLst>
            <a:lin ang="16200000" scaled="1"/>
          </a:gradFill>
          <a:ln w="9525" cap="flat" cmpd="sng" algn="ctr">
            <a:solidFill>
              <a:srgbClr val="2D2DB9"/>
            </a:solidFill>
            <a:prstDash val="solid"/>
            <a:headEnd type="none" w="med" len="med"/>
            <a:tailEnd type="triangle" w="med" len="med"/>
          </a:ln>
          <a:effectLst>
            <a:outerShdw blurRad="40000" dist="20000" dir="5400000" rotWithShape="0">
              <a:srgbClr val="000000">
                <a:alpha val="38000"/>
              </a:srgbClr>
            </a:outerShdw>
          </a:effectLst>
        </p:spPr>
        <p:txBody>
          <a:bodyPr anchor="ctr"/>
          <a:lstStyle/>
          <a:p>
            <a:pPr defTabSz="2056079" fontAlgn="auto">
              <a:lnSpc>
                <a:spcPct val="90000"/>
              </a:lnSpc>
              <a:spcBef>
                <a:spcPts val="0"/>
              </a:spcBef>
              <a:spcAft>
                <a:spcPts val="0"/>
              </a:spcAft>
              <a:defRPr/>
            </a:pPr>
            <a:r>
              <a:rPr lang="fr-FR" sz="1050" b="1" kern="0" dirty="0">
                <a:solidFill>
                  <a:srgbClr val="392066"/>
                </a:solidFill>
                <a:latin typeface="Calibri" pitchFamily="34" charset="0"/>
              </a:rPr>
              <a:t>Procédure pour générer un nouveau mot de passe</a:t>
            </a:r>
          </a:p>
        </p:txBody>
      </p:sp>
      <p:sp>
        <p:nvSpPr>
          <p:cNvPr id="17" name="AutoShape 6"/>
          <p:cNvSpPr>
            <a:spLocks/>
          </p:cNvSpPr>
          <p:nvPr/>
        </p:nvSpPr>
        <p:spPr bwMode="auto">
          <a:xfrm>
            <a:off x="655638" y="4789820"/>
            <a:ext cx="1584176" cy="936104"/>
          </a:xfrm>
          <a:prstGeom prst="borderCallout2">
            <a:avLst>
              <a:gd name="adj1" fmla="val 51531"/>
              <a:gd name="adj2" fmla="val 101004"/>
              <a:gd name="adj3" fmla="val 43541"/>
              <a:gd name="adj4" fmla="val 122681"/>
              <a:gd name="adj5" fmla="val 45277"/>
              <a:gd name="adj6" fmla="val 184692"/>
            </a:avLst>
          </a:prstGeom>
          <a:gradFill rotWithShape="1">
            <a:gsLst>
              <a:gs pos="0">
                <a:srgbClr val="3333CC">
                  <a:tint val="50000"/>
                  <a:satMod val="300000"/>
                </a:srgbClr>
              </a:gs>
              <a:gs pos="35000">
                <a:srgbClr val="3333CC">
                  <a:tint val="37000"/>
                  <a:satMod val="300000"/>
                </a:srgbClr>
              </a:gs>
              <a:gs pos="100000">
                <a:srgbClr val="3333CC">
                  <a:tint val="15000"/>
                  <a:satMod val="350000"/>
                </a:srgbClr>
              </a:gs>
            </a:gsLst>
            <a:lin ang="16200000" scaled="1"/>
          </a:gradFill>
          <a:ln w="9525" cap="flat" cmpd="sng" algn="ctr">
            <a:solidFill>
              <a:srgbClr val="2D2DB9"/>
            </a:solidFill>
            <a:prstDash val="solid"/>
            <a:headEnd type="none" w="med" len="med"/>
            <a:tailEnd type="triangle" w="med" len="med"/>
          </a:ln>
          <a:effectLst>
            <a:outerShdw blurRad="40000" dist="20000" dir="5400000" rotWithShape="0">
              <a:srgbClr val="000000">
                <a:alpha val="38000"/>
              </a:srgbClr>
            </a:outerShdw>
          </a:effectLst>
        </p:spPr>
        <p:txBody>
          <a:bodyPr anchor="ctr"/>
          <a:lstStyle/>
          <a:p>
            <a:pPr defTabSz="2056079" fontAlgn="auto">
              <a:lnSpc>
                <a:spcPct val="90000"/>
              </a:lnSpc>
              <a:spcBef>
                <a:spcPts val="0"/>
              </a:spcBef>
              <a:spcAft>
                <a:spcPts val="0"/>
              </a:spcAft>
              <a:defRPr/>
            </a:pPr>
            <a:r>
              <a:rPr lang="fr-FR" sz="1050" b="1" kern="0" dirty="0">
                <a:solidFill>
                  <a:srgbClr val="392066"/>
                </a:solidFill>
                <a:latin typeface="Calibri" pitchFamily="34" charset="0"/>
              </a:rPr>
              <a:t>Lien d’auto-enregistrement à l’espace fournisseur</a:t>
            </a:r>
          </a:p>
        </p:txBody>
      </p:sp>
      <p:sp>
        <p:nvSpPr>
          <p:cNvPr id="19" name="AutoShape 6"/>
          <p:cNvSpPr>
            <a:spLocks/>
          </p:cNvSpPr>
          <p:nvPr/>
        </p:nvSpPr>
        <p:spPr bwMode="auto">
          <a:xfrm>
            <a:off x="5580112" y="6035773"/>
            <a:ext cx="1584176" cy="713343"/>
          </a:xfrm>
          <a:prstGeom prst="borderCallout2">
            <a:avLst>
              <a:gd name="adj1" fmla="val 41923"/>
              <a:gd name="adj2" fmla="val 702"/>
              <a:gd name="adj3" fmla="val 45142"/>
              <a:gd name="adj4" fmla="val -12631"/>
              <a:gd name="adj5" fmla="val 18238"/>
              <a:gd name="adj6" fmla="val -67154"/>
            </a:avLst>
          </a:prstGeom>
          <a:gradFill rotWithShape="1">
            <a:gsLst>
              <a:gs pos="0">
                <a:srgbClr val="3333CC">
                  <a:tint val="50000"/>
                  <a:satMod val="300000"/>
                </a:srgbClr>
              </a:gs>
              <a:gs pos="35000">
                <a:srgbClr val="3333CC">
                  <a:tint val="37000"/>
                  <a:satMod val="300000"/>
                </a:srgbClr>
              </a:gs>
              <a:gs pos="100000">
                <a:srgbClr val="3333CC">
                  <a:tint val="15000"/>
                  <a:satMod val="350000"/>
                </a:srgbClr>
              </a:gs>
            </a:gsLst>
            <a:lin ang="16200000" scaled="1"/>
          </a:gradFill>
          <a:ln w="9525" cap="flat" cmpd="sng" algn="ctr">
            <a:solidFill>
              <a:srgbClr val="2D2DB9"/>
            </a:solidFill>
            <a:prstDash val="solid"/>
            <a:headEnd type="none" w="med" len="med"/>
            <a:tailEnd type="triangle" w="med" len="med"/>
          </a:ln>
          <a:effectLst>
            <a:outerShdw blurRad="40000" dist="20000" dir="5400000" rotWithShape="0">
              <a:srgbClr val="000000">
                <a:alpha val="38000"/>
              </a:srgbClr>
            </a:outerShdw>
          </a:effectLst>
        </p:spPr>
        <p:txBody>
          <a:bodyPr anchor="ctr"/>
          <a:lstStyle/>
          <a:p>
            <a:pPr defTabSz="2056079" fontAlgn="auto">
              <a:lnSpc>
                <a:spcPct val="90000"/>
              </a:lnSpc>
              <a:spcBef>
                <a:spcPts val="0"/>
              </a:spcBef>
              <a:spcAft>
                <a:spcPts val="0"/>
              </a:spcAft>
              <a:defRPr/>
            </a:pPr>
            <a:r>
              <a:rPr lang="fr-FR" sz="1050" b="1" kern="0" dirty="0">
                <a:solidFill>
                  <a:srgbClr val="392066"/>
                </a:solidFill>
                <a:latin typeface="Calibri" pitchFamily="34" charset="0"/>
              </a:rPr>
              <a:t>Liste des avis d’appels à la concurrence accessibles hors ligne</a:t>
            </a:r>
          </a:p>
        </p:txBody>
      </p:sp>
    </p:spTree>
    <p:extLst>
      <p:ext uri="{BB962C8B-B14F-4D97-AF65-F5344CB8AC3E}">
        <p14:creationId xmlns:p14="http://schemas.microsoft.com/office/powerpoint/2010/main" val="24262634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323528" y="116632"/>
            <a:ext cx="6480175" cy="476672"/>
          </a:xfrm>
        </p:spPr>
        <p:txBody>
          <a:bodyPr/>
          <a:lstStyle/>
          <a:p>
            <a:r>
              <a:rPr lang="fr-FR" dirty="0"/>
              <a:t>1- Accès à l’espace Fournisseur Rte</a:t>
            </a:r>
          </a:p>
        </p:txBody>
      </p:sp>
      <p:sp>
        <p:nvSpPr>
          <p:cNvPr id="18435" name="Rectangle 3"/>
          <p:cNvSpPr>
            <a:spLocks noGrp="1" noChangeArrowheads="1"/>
          </p:cNvSpPr>
          <p:nvPr>
            <p:ph type="body" idx="1"/>
          </p:nvPr>
        </p:nvSpPr>
        <p:spPr>
          <a:xfrm>
            <a:off x="683568" y="836712"/>
            <a:ext cx="6984231" cy="5328592"/>
          </a:xfrm>
        </p:spPr>
        <p:txBody>
          <a:bodyPr/>
          <a:lstStyle/>
          <a:p>
            <a:endParaRPr lang="fr-FR" dirty="0"/>
          </a:p>
          <a:p>
            <a:endParaRPr lang="fr-FR" dirty="0"/>
          </a:p>
          <a:p>
            <a:endParaRPr lang="fr-FR" dirty="0"/>
          </a:p>
          <a:p>
            <a:endParaRPr lang="fr-FR" dirty="0"/>
          </a:p>
        </p:txBody>
      </p:sp>
      <p:sp>
        <p:nvSpPr>
          <p:cNvPr id="8" name="Espace réservé du numéro de diapositive 7"/>
          <p:cNvSpPr>
            <a:spLocks noGrp="1"/>
          </p:cNvSpPr>
          <p:nvPr>
            <p:ph type="sldNum" sz="quarter" idx="11"/>
          </p:nvPr>
        </p:nvSpPr>
        <p:spPr/>
        <p:txBody>
          <a:bodyPr/>
          <a:lstStyle/>
          <a:p>
            <a:fld id="{FE7A96E6-BA0B-4360-9665-534F693146B7}" type="slidenum">
              <a:rPr lang="fr-FR" smtClean="0"/>
              <a:pPr/>
              <a:t>5</a:t>
            </a:fld>
            <a:endParaRPr lang="fr-FR"/>
          </a:p>
        </p:txBody>
      </p:sp>
      <p:pic>
        <p:nvPicPr>
          <p:cNvPr id="2" name="Image 1"/>
          <p:cNvPicPr>
            <a:picLocks noChangeAspect="1"/>
          </p:cNvPicPr>
          <p:nvPr/>
        </p:nvPicPr>
        <p:blipFill>
          <a:blip r:embed="rId3"/>
          <a:stretch>
            <a:fillRect/>
          </a:stretch>
        </p:blipFill>
        <p:spPr>
          <a:xfrm>
            <a:off x="251520" y="1340768"/>
            <a:ext cx="4106558" cy="1872208"/>
          </a:xfrm>
          <a:prstGeom prst="rect">
            <a:avLst/>
          </a:prstGeom>
          <a:ln>
            <a:noFill/>
          </a:ln>
          <a:effectLst>
            <a:outerShdw blurRad="292100" dist="139700" dir="2700000" algn="tl" rotWithShape="0">
              <a:srgbClr val="333333">
                <a:alpha val="65000"/>
              </a:srgbClr>
            </a:outerShdw>
          </a:effectLst>
        </p:spPr>
      </p:pic>
      <p:pic>
        <p:nvPicPr>
          <p:cNvPr id="3" name="Image 2"/>
          <p:cNvPicPr>
            <a:picLocks noChangeAspect="1"/>
          </p:cNvPicPr>
          <p:nvPr/>
        </p:nvPicPr>
        <p:blipFill>
          <a:blip r:embed="rId4"/>
          <a:stretch>
            <a:fillRect/>
          </a:stretch>
        </p:blipFill>
        <p:spPr>
          <a:xfrm>
            <a:off x="4788024" y="2924944"/>
            <a:ext cx="3721596" cy="3225383"/>
          </a:xfrm>
          <a:prstGeom prst="rect">
            <a:avLst/>
          </a:prstGeom>
          <a:ln>
            <a:noFill/>
          </a:ln>
          <a:effectLst>
            <a:outerShdw blurRad="292100" dist="139700" dir="2700000" algn="tl" rotWithShape="0">
              <a:srgbClr val="333333">
                <a:alpha val="65000"/>
              </a:srgbClr>
            </a:outerShdw>
          </a:effectLst>
        </p:spPr>
      </p:pic>
      <p:sp>
        <p:nvSpPr>
          <p:cNvPr id="10" name="ZoneTexte 9"/>
          <p:cNvSpPr txBox="1"/>
          <p:nvPr/>
        </p:nvSpPr>
        <p:spPr>
          <a:xfrm>
            <a:off x="395536" y="692696"/>
            <a:ext cx="5256584" cy="369332"/>
          </a:xfrm>
          <a:prstGeom prst="rect">
            <a:avLst/>
          </a:prstGeom>
          <a:noFill/>
        </p:spPr>
        <p:txBody>
          <a:bodyPr wrap="square" rtlCol="0">
            <a:spAutoFit/>
          </a:bodyPr>
          <a:lstStyle/>
          <a:p>
            <a:pPr>
              <a:buFont typeface="Wingdings" pitchFamily="2" charset="2"/>
              <a:buChar char="Ø"/>
            </a:pPr>
            <a:r>
              <a:rPr lang="fr-FR" dirty="0">
                <a:solidFill>
                  <a:srgbClr val="C00000"/>
                </a:solidFill>
              </a:rPr>
              <a:t> Récupération de son mot de passe</a:t>
            </a:r>
          </a:p>
        </p:txBody>
      </p:sp>
      <p:sp>
        <p:nvSpPr>
          <p:cNvPr id="9" name="Rectangle 8"/>
          <p:cNvSpPr/>
          <p:nvPr/>
        </p:nvSpPr>
        <p:spPr>
          <a:xfrm>
            <a:off x="323528" y="1412776"/>
            <a:ext cx="3888432" cy="1656184"/>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p:cNvSpPr/>
          <p:nvPr/>
        </p:nvSpPr>
        <p:spPr>
          <a:xfrm>
            <a:off x="4860032" y="3933056"/>
            <a:ext cx="3528392" cy="432048"/>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AutoShape 6"/>
          <p:cNvSpPr>
            <a:spLocks/>
          </p:cNvSpPr>
          <p:nvPr/>
        </p:nvSpPr>
        <p:spPr bwMode="auto">
          <a:xfrm>
            <a:off x="5292080" y="1124744"/>
            <a:ext cx="2088232" cy="1080120"/>
          </a:xfrm>
          <a:prstGeom prst="borderCallout2">
            <a:avLst>
              <a:gd name="adj1" fmla="val 41923"/>
              <a:gd name="adj2" fmla="val 702"/>
              <a:gd name="adj3" fmla="val 45142"/>
              <a:gd name="adj4" fmla="val -12631"/>
              <a:gd name="adj5" fmla="val 87816"/>
              <a:gd name="adj6" fmla="val -51260"/>
            </a:avLst>
          </a:prstGeom>
          <a:gradFill rotWithShape="1">
            <a:gsLst>
              <a:gs pos="0">
                <a:srgbClr val="3333CC">
                  <a:tint val="50000"/>
                  <a:satMod val="300000"/>
                </a:srgbClr>
              </a:gs>
              <a:gs pos="35000">
                <a:srgbClr val="3333CC">
                  <a:tint val="37000"/>
                  <a:satMod val="300000"/>
                </a:srgbClr>
              </a:gs>
              <a:gs pos="100000">
                <a:srgbClr val="3333CC">
                  <a:tint val="15000"/>
                  <a:satMod val="350000"/>
                </a:srgbClr>
              </a:gs>
            </a:gsLst>
            <a:lin ang="16200000" scaled="1"/>
          </a:gradFill>
          <a:ln w="9525" cap="flat" cmpd="sng" algn="ctr">
            <a:solidFill>
              <a:srgbClr val="2D2DB9"/>
            </a:solidFill>
            <a:prstDash val="solid"/>
            <a:headEnd type="none" w="med" len="med"/>
            <a:tailEnd type="triangle" w="med" len="med"/>
          </a:ln>
          <a:effectLst>
            <a:outerShdw blurRad="40000" dist="20000" dir="5400000" rotWithShape="0">
              <a:srgbClr val="000000">
                <a:alpha val="38000"/>
              </a:srgbClr>
            </a:outerShdw>
          </a:effectLst>
        </p:spPr>
        <p:txBody>
          <a:bodyPr anchor="ctr"/>
          <a:lstStyle/>
          <a:p>
            <a:pPr defTabSz="2056079" fontAlgn="auto">
              <a:lnSpc>
                <a:spcPct val="90000"/>
              </a:lnSpc>
              <a:spcBef>
                <a:spcPts val="0"/>
              </a:spcBef>
              <a:spcAft>
                <a:spcPts val="0"/>
              </a:spcAft>
              <a:defRPr/>
            </a:pPr>
            <a:r>
              <a:rPr lang="fr-FR" sz="1050" b="1" kern="0" dirty="0">
                <a:solidFill>
                  <a:srgbClr val="392066"/>
                </a:solidFill>
                <a:latin typeface="Calibri" pitchFamily="34" charset="0"/>
              </a:rPr>
              <a:t>Possibilité de réinitialiser son mot de passe en renseignant identifiant et adresse mail</a:t>
            </a:r>
          </a:p>
        </p:txBody>
      </p:sp>
      <p:sp>
        <p:nvSpPr>
          <p:cNvPr id="13" name="AutoShape 6"/>
          <p:cNvSpPr>
            <a:spLocks/>
          </p:cNvSpPr>
          <p:nvPr/>
        </p:nvSpPr>
        <p:spPr bwMode="auto">
          <a:xfrm>
            <a:off x="683568" y="4077072"/>
            <a:ext cx="2088232" cy="1080120"/>
          </a:xfrm>
          <a:prstGeom prst="borderCallout2">
            <a:avLst>
              <a:gd name="adj1" fmla="val 49619"/>
              <a:gd name="adj2" fmla="val 98894"/>
              <a:gd name="adj3" fmla="val 45997"/>
              <a:gd name="adj4" fmla="val 151022"/>
              <a:gd name="adj5" fmla="val 10855"/>
              <a:gd name="adj6" fmla="val 197758"/>
            </a:avLst>
          </a:prstGeom>
          <a:gradFill rotWithShape="1">
            <a:gsLst>
              <a:gs pos="0">
                <a:srgbClr val="3333CC">
                  <a:tint val="50000"/>
                  <a:satMod val="300000"/>
                </a:srgbClr>
              </a:gs>
              <a:gs pos="35000">
                <a:srgbClr val="3333CC">
                  <a:tint val="37000"/>
                  <a:satMod val="300000"/>
                </a:srgbClr>
              </a:gs>
              <a:gs pos="100000">
                <a:srgbClr val="3333CC">
                  <a:tint val="15000"/>
                  <a:satMod val="350000"/>
                </a:srgbClr>
              </a:gs>
            </a:gsLst>
            <a:lin ang="16200000" scaled="1"/>
          </a:gradFill>
          <a:ln w="9525" cap="flat" cmpd="sng" algn="ctr">
            <a:solidFill>
              <a:srgbClr val="2D2DB9"/>
            </a:solidFill>
            <a:prstDash val="solid"/>
            <a:headEnd type="none" w="med" len="med"/>
            <a:tailEnd type="triangle" w="med" len="med"/>
          </a:ln>
          <a:effectLst>
            <a:outerShdw blurRad="40000" dist="20000" dir="5400000" rotWithShape="0">
              <a:srgbClr val="000000">
                <a:alpha val="38000"/>
              </a:srgbClr>
            </a:outerShdw>
          </a:effectLst>
        </p:spPr>
        <p:txBody>
          <a:bodyPr anchor="ctr"/>
          <a:lstStyle/>
          <a:p>
            <a:pPr defTabSz="2056079" fontAlgn="auto">
              <a:lnSpc>
                <a:spcPct val="90000"/>
              </a:lnSpc>
              <a:spcBef>
                <a:spcPts val="0"/>
              </a:spcBef>
              <a:spcAft>
                <a:spcPts val="0"/>
              </a:spcAft>
              <a:defRPr/>
            </a:pPr>
            <a:r>
              <a:rPr lang="fr-FR" sz="1050" b="1" kern="0" dirty="0">
                <a:solidFill>
                  <a:srgbClr val="392066"/>
                </a:solidFill>
                <a:latin typeface="Calibri" pitchFamily="34" charset="0"/>
              </a:rPr>
              <a:t>Possibilité de récupérer son identifiant en renseignant son adresse email et la valeur de validation</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3"/>
          <a:stretch>
            <a:fillRect/>
          </a:stretch>
        </p:blipFill>
        <p:spPr>
          <a:xfrm>
            <a:off x="107504" y="3919661"/>
            <a:ext cx="8808650" cy="2070690"/>
          </a:xfrm>
          <a:prstGeom prst="rect">
            <a:avLst/>
          </a:prstGeom>
        </p:spPr>
      </p:pic>
      <p:pic>
        <p:nvPicPr>
          <p:cNvPr id="4" name="Image 3"/>
          <p:cNvPicPr>
            <a:picLocks noChangeAspect="1"/>
          </p:cNvPicPr>
          <p:nvPr/>
        </p:nvPicPr>
        <p:blipFill>
          <a:blip r:embed="rId4"/>
          <a:stretch>
            <a:fillRect/>
          </a:stretch>
        </p:blipFill>
        <p:spPr>
          <a:xfrm>
            <a:off x="554676" y="1206044"/>
            <a:ext cx="3426135" cy="2569601"/>
          </a:xfrm>
          <a:prstGeom prst="rect">
            <a:avLst/>
          </a:prstGeom>
        </p:spPr>
      </p:pic>
      <p:sp>
        <p:nvSpPr>
          <p:cNvPr id="18434" name="Rectangle 2"/>
          <p:cNvSpPr>
            <a:spLocks noGrp="1" noChangeArrowheads="1"/>
          </p:cNvSpPr>
          <p:nvPr>
            <p:ph type="title"/>
          </p:nvPr>
        </p:nvSpPr>
        <p:spPr>
          <a:xfrm>
            <a:off x="323528" y="116632"/>
            <a:ext cx="6480175" cy="476672"/>
          </a:xfrm>
        </p:spPr>
        <p:txBody>
          <a:bodyPr/>
          <a:lstStyle/>
          <a:p>
            <a:r>
              <a:rPr lang="fr-FR" dirty="0"/>
              <a:t>1- Accès à l’espace Fournisseur Rte</a:t>
            </a:r>
          </a:p>
        </p:txBody>
      </p:sp>
      <p:sp>
        <p:nvSpPr>
          <p:cNvPr id="18435" name="Rectangle 3"/>
          <p:cNvSpPr>
            <a:spLocks noGrp="1" noChangeArrowheads="1"/>
          </p:cNvSpPr>
          <p:nvPr>
            <p:ph type="body" idx="1"/>
          </p:nvPr>
        </p:nvSpPr>
        <p:spPr>
          <a:xfrm>
            <a:off x="683568" y="836712"/>
            <a:ext cx="6984231" cy="5328592"/>
          </a:xfrm>
        </p:spPr>
        <p:txBody>
          <a:bodyPr/>
          <a:lstStyle/>
          <a:p>
            <a:endParaRPr lang="fr-FR" dirty="0"/>
          </a:p>
          <a:p>
            <a:endParaRPr lang="fr-FR" dirty="0"/>
          </a:p>
          <a:p>
            <a:endParaRPr lang="fr-FR" dirty="0"/>
          </a:p>
          <a:p>
            <a:endParaRPr lang="fr-FR" dirty="0"/>
          </a:p>
        </p:txBody>
      </p:sp>
      <p:sp>
        <p:nvSpPr>
          <p:cNvPr id="8" name="Espace réservé du numéro de diapositive 7"/>
          <p:cNvSpPr>
            <a:spLocks noGrp="1"/>
          </p:cNvSpPr>
          <p:nvPr>
            <p:ph type="sldNum" sz="quarter" idx="11"/>
          </p:nvPr>
        </p:nvSpPr>
        <p:spPr/>
        <p:txBody>
          <a:bodyPr/>
          <a:lstStyle/>
          <a:p>
            <a:fld id="{FE7A96E6-BA0B-4360-9665-534F693146B7}" type="slidenum">
              <a:rPr lang="fr-FR" smtClean="0"/>
              <a:pPr/>
              <a:t>6</a:t>
            </a:fld>
            <a:endParaRPr lang="fr-FR"/>
          </a:p>
        </p:txBody>
      </p:sp>
      <p:sp>
        <p:nvSpPr>
          <p:cNvPr id="10" name="ZoneTexte 9"/>
          <p:cNvSpPr txBox="1"/>
          <p:nvPr/>
        </p:nvSpPr>
        <p:spPr>
          <a:xfrm>
            <a:off x="395536" y="692696"/>
            <a:ext cx="5256584" cy="369332"/>
          </a:xfrm>
          <a:prstGeom prst="rect">
            <a:avLst/>
          </a:prstGeom>
          <a:noFill/>
        </p:spPr>
        <p:txBody>
          <a:bodyPr wrap="square" rtlCol="0">
            <a:spAutoFit/>
          </a:bodyPr>
          <a:lstStyle/>
          <a:p>
            <a:pPr>
              <a:buFont typeface="Wingdings" pitchFamily="2" charset="2"/>
              <a:buChar char="Ø"/>
            </a:pPr>
            <a:r>
              <a:rPr lang="fr-FR" dirty="0">
                <a:solidFill>
                  <a:srgbClr val="C00000"/>
                </a:solidFill>
              </a:rPr>
              <a:t> Consulter les avis d’appels à la concurrence</a:t>
            </a:r>
          </a:p>
        </p:txBody>
      </p:sp>
      <p:sp>
        <p:nvSpPr>
          <p:cNvPr id="9" name="Rectangle 8"/>
          <p:cNvSpPr/>
          <p:nvPr/>
        </p:nvSpPr>
        <p:spPr>
          <a:xfrm>
            <a:off x="1331640" y="3429000"/>
            <a:ext cx="1944216" cy="36004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p:cNvSpPr/>
          <p:nvPr/>
        </p:nvSpPr>
        <p:spPr>
          <a:xfrm>
            <a:off x="1799418" y="4924930"/>
            <a:ext cx="3636677" cy="736317"/>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AutoShape 6"/>
          <p:cNvSpPr>
            <a:spLocks/>
          </p:cNvSpPr>
          <p:nvPr/>
        </p:nvSpPr>
        <p:spPr bwMode="auto">
          <a:xfrm>
            <a:off x="5292080" y="1124744"/>
            <a:ext cx="2088232" cy="1080120"/>
          </a:xfrm>
          <a:prstGeom prst="borderCallout2">
            <a:avLst>
              <a:gd name="adj1" fmla="val 41923"/>
              <a:gd name="adj2" fmla="val 702"/>
              <a:gd name="adj3" fmla="val 45142"/>
              <a:gd name="adj4" fmla="val -12631"/>
              <a:gd name="adj5" fmla="val 87816"/>
              <a:gd name="adj6" fmla="val -51260"/>
            </a:avLst>
          </a:prstGeom>
          <a:gradFill rotWithShape="1">
            <a:gsLst>
              <a:gs pos="0">
                <a:srgbClr val="3333CC">
                  <a:tint val="50000"/>
                  <a:satMod val="300000"/>
                </a:srgbClr>
              </a:gs>
              <a:gs pos="35000">
                <a:srgbClr val="3333CC">
                  <a:tint val="37000"/>
                  <a:satMod val="300000"/>
                </a:srgbClr>
              </a:gs>
              <a:gs pos="100000">
                <a:srgbClr val="3333CC">
                  <a:tint val="15000"/>
                  <a:satMod val="350000"/>
                </a:srgbClr>
              </a:gs>
            </a:gsLst>
            <a:lin ang="16200000" scaled="1"/>
          </a:gradFill>
          <a:ln w="9525" cap="flat" cmpd="sng" algn="ctr">
            <a:solidFill>
              <a:srgbClr val="2D2DB9"/>
            </a:solidFill>
            <a:prstDash val="solid"/>
            <a:headEnd type="none" w="med" len="med"/>
            <a:tailEnd type="triangle" w="med" len="med"/>
          </a:ln>
          <a:effectLst>
            <a:outerShdw blurRad="40000" dist="20000" dir="5400000" rotWithShape="0">
              <a:srgbClr val="000000">
                <a:alpha val="38000"/>
              </a:srgbClr>
            </a:outerShdw>
          </a:effectLst>
        </p:spPr>
        <p:txBody>
          <a:bodyPr anchor="ctr"/>
          <a:lstStyle/>
          <a:p>
            <a:pPr defTabSz="2056079" fontAlgn="auto">
              <a:lnSpc>
                <a:spcPct val="90000"/>
              </a:lnSpc>
              <a:spcBef>
                <a:spcPts val="0"/>
              </a:spcBef>
              <a:spcAft>
                <a:spcPts val="0"/>
              </a:spcAft>
              <a:defRPr/>
            </a:pPr>
            <a:r>
              <a:rPr lang="fr-FR" sz="1050" b="1" kern="0" dirty="0">
                <a:solidFill>
                  <a:srgbClr val="392066"/>
                </a:solidFill>
                <a:latin typeface="Calibri" pitchFamily="34" charset="0"/>
              </a:rPr>
              <a:t>Possibilité de consulter la liste des avis d’appel à la concurrence hors ligne</a:t>
            </a:r>
          </a:p>
        </p:txBody>
      </p:sp>
      <p:sp>
        <p:nvSpPr>
          <p:cNvPr id="13" name="AutoShape 6"/>
          <p:cNvSpPr>
            <a:spLocks/>
          </p:cNvSpPr>
          <p:nvPr/>
        </p:nvSpPr>
        <p:spPr bwMode="auto">
          <a:xfrm>
            <a:off x="5292080" y="2490844"/>
            <a:ext cx="2088232" cy="1080120"/>
          </a:xfrm>
          <a:prstGeom prst="borderCallout2">
            <a:avLst>
              <a:gd name="adj1" fmla="val 49619"/>
              <a:gd name="adj2" fmla="val 98894"/>
              <a:gd name="adj3" fmla="val 45997"/>
              <a:gd name="adj4" fmla="val 151022"/>
              <a:gd name="adj5" fmla="val 163516"/>
              <a:gd name="adj6" fmla="val 160430"/>
            </a:avLst>
          </a:prstGeom>
          <a:gradFill rotWithShape="1">
            <a:gsLst>
              <a:gs pos="0">
                <a:srgbClr val="3333CC">
                  <a:tint val="50000"/>
                  <a:satMod val="300000"/>
                </a:srgbClr>
              </a:gs>
              <a:gs pos="35000">
                <a:srgbClr val="3333CC">
                  <a:tint val="37000"/>
                  <a:satMod val="300000"/>
                </a:srgbClr>
              </a:gs>
              <a:gs pos="100000">
                <a:srgbClr val="3333CC">
                  <a:tint val="15000"/>
                  <a:satMod val="350000"/>
                </a:srgbClr>
              </a:gs>
            </a:gsLst>
            <a:lin ang="16200000" scaled="1"/>
          </a:gradFill>
          <a:ln w="9525" cap="flat" cmpd="sng" algn="ctr">
            <a:solidFill>
              <a:srgbClr val="2D2DB9"/>
            </a:solidFill>
            <a:prstDash val="solid"/>
            <a:headEnd type="none" w="med" len="med"/>
            <a:tailEnd type="triangle" w="med" len="med"/>
          </a:ln>
          <a:effectLst>
            <a:outerShdw blurRad="40000" dist="20000" dir="5400000" rotWithShape="0">
              <a:srgbClr val="000000">
                <a:alpha val="38000"/>
              </a:srgbClr>
            </a:outerShdw>
          </a:effectLst>
        </p:spPr>
        <p:txBody>
          <a:bodyPr anchor="ctr"/>
          <a:lstStyle/>
          <a:p>
            <a:pPr defTabSz="2056079" fontAlgn="auto">
              <a:lnSpc>
                <a:spcPct val="90000"/>
              </a:lnSpc>
              <a:spcBef>
                <a:spcPts val="0"/>
              </a:spcBef>
              <a:spcAft>
                <a:spcPts val="0"/>
              </a:spcAft>
              <a:defRPr/>
            </a:pPr>
            <a:r>
              <a:rPr lang="fr-FR" sz="1050" b="1" kern="0" dirty="0">
                <a:solidFill>
                  <a:srgbClr val="392066"/>
                </a:solidFill>
                <a:latin typeface="Calibri" pitchFamily="34" charset="0"/>
              </a:rPr>
              <a:t>Possibilité d’exporter la liste des opportunités (en cours ou ancienne selon l’onglet)</a:t>
            </a:r>
          </a:p>
        </p:txBody>
      </p:sp>
      <p:sp>
        <p:nvSpPr>
          <p:cNvPr id="14" name="AutoShape 6"/>
          <p:cNvSpPr>
            <a:spLocks/>
          </p:cNvSpPr>
          <p:nvPr/>
        </p:nvSpPr>
        <p:spPr bwMode="auto">
          <a:xfrm>
            <a:off x="1798866" y="5905743"/>
            <a:ext cx="3880543" cy="780363"/>
          </a:xfrm>
          <a:prstGeom prst="borderCallout2">
            <a:avLst>
              <a:gd name="adj1" fmla="val -4167"/>
              <a:gd name="adj2" fmla="val 45586"/>
              <a:gd name="adj3" fmla="val -21235"/>
              <a:gd name="adj4" fmla="val 45951"/>
              <a:gd name="adj5" fmla="val -28576"/>
              <a:gd name="adj6" fmla="val 45702"/>
            </a:avLst>
          </a:prstGeom>
          <a:gradFill rotWithShape="1">
            <a:gsLst>
              <a:gs pos="0">
                <a:srgbClr val="3333CC">
                  <a:tint val="50000"/>
                  <a:satMod val="300000"/>
                </a:srgbClr>
              </a:gs>
              <a:gs pos="35000">
                <a:srgbClr val="3333CC">
                  <a:tint val="37000"/>
                  <a:satMod val="300000"/>
                </a:srgbClr>
              </a:gs>
              <a:gs pos="100000">
                <a:srgbClr val="3333CC">
                  <a:tint val="15000"/>
                  <a:satMod val="350000"/>
                </a:srgbClr>
              </a:gs>
            </a:gsLst>
            <a:lin ang="16200000" scaled="1"/>
          </a:gradFill>
          <a:ln w="9525" cap="flat" cmpd="sng" algn="ctr">
            <a:solidFill>
              <a:srgbClr val="2D2DB9"/>
            </a:solidFill>
            <a:prstDash val="solid"/>
            <a:headEnd type="none" w="med" len="med"/>
            <a:tailEnd type="triangle" w="med" len="med"/>
          </a:ln>
          <a:effectLst>
            <a:outerShdw blurRad="40000" dist="20000" dir="5400000" rotWithShape="0">
              <a:srgbClr val="000000">
                <a:alpha val="38000"/>
              </a:srgbClr>
            </a:outerShdw>
          </a:effectLst>
        </p:spPr>
        <p:txBody>
          <a:bodyPr anchor="ctr"/>
          <a:lstStyle/>
          <a:p>
            <a:pPr defTabSz="2056079" fontAlgn="auto">
              <a:lnSpc>
                <a:spcPct val="90000"/>
              </a:lnSpc>
              <a:spcBef>
                <a:spcPts val="0"/>
              </a:spcBef>
              <a:spcAft>
                <a:spcPts val="0"/>
              </a:spcAft>
              <a:defRPr/>
            </a:pPr>
            <a:r>
              <a:rPr lang="fr-FR" sz="1050" b="1" kern="0" dirty="0">
                <a:solidFill>
                  <a:srgbClr val="392066"/>
                </a:solidFill>
                <a:latin typeface="Calibri" pitchFamily="34" charset="0"/>
              </a:rPr>
              <a:t>Pour accéder au contenu de l’opportunité, cliquer sur son titre.</a:t>
            </a:r>
          </a:p>
        </p:txBody>
      </p:sp>
    </p:spTree>
    <p:extLst>
      <p:ext uri="{BB962C8B-B14F-4D97-AF65-F5344CB8AC3E}">
        <p14:creationId xmlns:p14="http://schemas.microsoft.com/office/powerpoint/2010/main" val="5350336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e 16"/>
          <p:cNvGrpSpPr/>
          <p:nvPr/>
        </p:nvGrpSpPr>
        <p:grpSpPr>
          <a:xfrm>
            <a:off x="195888" y="1690824"/>
            <a:ext cx="8768600" cy="3606334"/>
            <a:chOff x="195888" y="1690824"/>
            <a:chExt cx="8768600" cy="3606334"/>
          </a:xfrm>
        </p:grpSpPr>
        <p:pic>
          <p:nvPicPr>
            <p:cNvPr id="3" name="Image 2"/>
            <p:cNvPicPr>
              <a:picLocks noChangeAspect="1"/>
            </p:cNvPicPr>
            <p:nvPr/>
          </p:nvPicPr>
          <p:blipFill>
            <a:blip r:embed="rId3"/>
            <a:stretch>
              <a:fillRect/>
            </a:stretch>
          </p:blipFill>
          <p:spPr>
            <a:xfrm>
              <a:off x="195888" y="1690824"/>
              <a:ext cx="8768600" cy="3606334"/>
            </a:xfrm>
            <a:prstGeom prst="rect">
              <a:avLst/>
            </a:prstGeom>
          </p:spPr>
        </p:pic>
        <p:sp>
          <p:nvSpPr>
            <p:cNvPr id="16" name="Rectangle 15"/>
            <p:cNvSpPr/>
            <p:nvPr/>
          </p:nvSpPr>
          <p:spPr>
            <a:xfrm>
              <a:off x="323528" y="3933056"/>
              <a:ext cx="2088232" cy="2160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8434" name="Rectangle 2"/>
          <p:cNvSpPr>
            <a:spLocks noGrp="1" noChangeArrowheads="1"/>
          </p:cNvSpPr>
          <p:nvPr>
            <p:ph type="title"/>
          </p:nvPr>
        </p:nvSpPr>
        <p:spPr>
          <a:xfrm>
            <a:off x="323528" y="116632"/>
            <a:ext cx="6480175" cy="476672"/>
          </a:xfrm>
        </p:spPr>
        <p:txBody>
          <a:bodyPr/>
          <a:lstStyle/>
          <a:p>
            <a:r>
              <a:rPr lang="fr-FR" dirty="0"/>
              <a:t>1- Accès à l’espace Fournisseur Rte</a:t>
            </a:r>
          </a:p>
        </p:txBody>
      </p:sp>
      <p:sp>
        <p:nvSpPr>
          <p:cNvPr id="8" name="Espace réservé du numéro de diapositive 7"/>
          <p:cNvSpPr>
            <a:spLocks noGrp="1"/>
          </p:cNvSpPr>
          <p:nvPr>
            <p:ph type="sldNum" sz="quarter" idx="11"/>
          </p:nvPr>
        </p:nvSpPr>
        <p:spPr/>
        <p:txBody>
          <a:bodyPr/>
          <a:lstStyle/>
          <a:p>
            <a:fld id="{FE7A96E6-BA0B-4360-9665-534F693146B7}" type="slidenum">
              <a:rPr lang="fr-FR" smtClean="0"/>
              <a:pPr/>
              <a:t>7</a:t>
            </a:fld>
            <a:endParaRPr lang="fr-FR"/>
          </a:p>
        </p:txBody>
      </p:sp>
      <p:sp>
        <p:nvSpPr>
          <p:cNvPr id="10" name="ZoneTexte 9"/>
          <p:cNvSpPr txBox="1"/>
          <p:nvPr/>
        </p:nvSpPr>
        <p:spPr>
          <a:xfrm>
            <a:off x="395536" y="692696"/>
            <a:ext cx="5256584" cy="369332"/>
          </a:xfrm>
          <a:prstGeom prst="rect">
            <a:avLst/>
          </a:prstGeom>
          <a:noFill/>
        </p:spPr>
        <p:txBody>
          <a:bodyPr wrap="square" rtlCol="0">
            <a:spAutoFit/>
          </a:bodyPr>
          <a:lstStyle/>
          <a:p>
            <a:pPr>
              <a:buFont typeface="Wingdings" pitchFamily="2" charset="2"/>
              <a:buChar char="Ø"/>
            </a:pPr>
            <a:r>
              <a:rPr lang="fr-FR" dirty="0">
                <a:solidFill>
                  <a:srgbClr val="C00000"/>
                </a:solidFill>
              </a:rPr>
              <a:t> Prendre connaissance des détails d’un avis</a:t>
            </a:r>
          </a:p>
        </p:txBody>
      </p:sp>
      <p:sp>
        <p:nvSpPr>
          <p:cNvPr id="9" name="Rectangle 8"/>
          <p:cNvSpPr/>
          <p:nvPr/>
        </p:nvSpPr>
        <p:spPr>
          <a:xfrm>
            <a:off x="6803702" y="1816406"/>
            <a:ext cx="2160785" cy="36004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AutoShape 6"/>
          <p:cNvSpPr>
            <a:spLocks/>
          </p:cNvSpPr>
          <p:nvPr/>
        </p:nvSpPr>
        <p:spPr bwMode="auto">
          <a:xfrm>
            <a:off x="3707904" y="1222100"/>
            <a:ext cx="2088232" cy="1342804"/>
          </a:xfrm>
          <a:prstGeom prst="borderCallout2">
            <a:avLst>
              <a:gd name="adj1" fmla="val 53681"/>
              <a:gd name="adj2" fmla="val 99226"/>
              <a:gd name="adj3" fmla="val 58076"/>
              <a:gd name="adj4" fmla="val 136370"/>
              <a:gd name="adj5" fmla="val 70079"/>
              <a:gd name="adj6" fmla="val 147415"/>
            </a:avLst>
          </a:prstGeom>
          <a:gradFill rotWithShape="1">
            <a:gsLst>
              <a:gs pos="0">
                <a:srgbClr val="3333CC">
                  <a:tint val="50000"/>
                  <a:satMod val="300000"/>
                </a:srgbClr>
              </a:gs>
              <a:gs pos="35000">
                <a:srgbClr val="3333CC">
                  <a:tint val="37000"/>
                  <a:satMod val="300000"/>
                </a:srgbClr>
              </a:gs>
              <a:gs pos="100000">
                <a:srgbClr val="3333CC">
                  <a:tint val="15000"/>
                  <a:satMod val="350000"/>
                </a:srgbClr>
              </a:gs>
            </a:gsLst>
            <a:lin ang="16200000" scaled="1"/>
          </a:gradFill>
          <a:ln w="9525" cap="flat" cmpd="sng" algn="ctr">
            <a:solidFill>
              <a:srgbClr val="2D2DB9"/>
            </a:solidFill>
            <a:prstDash val="solid"/>
            <a:headEnd type="none" w="med" len="med"/>
            <a:tailEnd type="triangle" w="med" len="med"/>
          </a:ln>
          <a:effectLst>
            <a:outerShdw blurRad="40000" dist="20000" dir="5400000" rotWithShape="0">
              <a:srgbClr val="000000">
                <a:alpha val="38000"/>
              </a:srgbClr>
            </a:outerShdw>
          </a:effectLst>
        </p:spPr>
        <p:txBody>
          <a:bodyPr anchor="ctr"/>
          <a:lstStyle/>
          <a:p>
            <a:pPr defTabSz="2056079" fontAlgn="auto">
              <a:lnSpc>
                <a:spcPct val="90000"/>
              </a:lnSpc>
              <a:spcBef>
                <a:spcPts val="0"/>
              </a:spcBef>
              <a:spcAft>
                <a:spcPts val="0"/>
              </a:spcAft>
              <a:defRPr/>
            </a:pPr>
            <a:r>
              <a:rPr lang="fr-FR" sz="1050" b="1" kern="0" dirty="0">
                <a:solidFill>
                  <a:srgbClr val="392066"/>
                </a:solidFill>
                <a:latin typeface="Calibri" pitchFamily="34" charset="0"/>
              </a:rPr>
              <a:t>Pour manifester votre intérêt et selon les indications présentées dans l’avis vous pouvez : </a:t>
            </a:r>
          </a:p>
          <a:p>
            <a:pPr marL="171450" indent="-171450" defTabSz="2056079" fontAlgn="auto">
              <a:lnSpc>
                <a:spcPct val="90000"/>
              </a:lnSpc>
              <a:spcBef>
                <a:spcPts val="0"/>
              </a:spcBef>
              <a:spcAft>
                <a:spcPts val="0"/>
              </a:spcAft>
              <a:buFontTx/>
              <a:buChar char="-"/>
              <a:defRPr/>
            </a:pPr>
            <a:r>
              <a:rPr lang="fr-FR" sz="1050" b="1" kern="0" dirty="0">
                <a:solidFill>
                  <a:srgbClr val="392066"/>
                </a:solidFill>
                <a:latin typeface="Calibri" pitchFamily="34" charset="0"/>
              </a:rPr>
              <a:t>Vous enregistrer pour répondre à la RFI le cas échéant</a:t>
            </a:r>
          </a:p>
        </p:txBody>
      </p:sp>
      <p:sp>
        <p:nvSpPr>
          <p:cNvPr id="13" name="AutoShape 6"/>
          <p:cNvSpPr>
            <a:spLocks/>
          </p:cNvSpPr>
          <p:nvPr/>
        </p:nvSpPr>
        <p:spPr bwMode="auto">
          <a:xfrm>
            <a:off x="5652120" y="3390971"/>
            <a:ext cx="2088232" cy="1080120"/>
          </a:xfrm>
          <a:prstGeom prst="borderCallout2">
            <a:avLst>
              <a:gd name="adj1" fmla="val 49619"/>
              <a:gd name="adj2" fmla="val 98894"/>
              <a:gd name="adj3" fmla="val 48349"/>
              <a:gd name="adj4" fmla="val 114532"/>
              <a:gd name="adj5" fmla="val -28138"/>
              <a:gd name="adj6" fmla="val 115426"/>
            </a:avLst>
          </a:prstGeom>
          <a:gradFill rotWithShape="1">
            <a:gsLst>
              <a:gs pos="0">
                <a:srgbClr val="3333CC">
                  <a:tint val="50000"/>
                  <a:satMod val="300000"/>
                </a:srgbClr>
              </a:gs>
              <a:gs pos="35000">
                <a:srgbClr val="3333CC">
                  <a:tint val="37000"/>
                  <a:satMod val="300000"/>
                </a:srgbClr>
              </a:gs>
              <a:gs pos="100000">
                <a:srgbClr val="3333CC">
                  <a:tint val="15000"/>
                  <a:satMod val="350000"/>
                </a:srgbClr>
              </a:gs>
            </a:gsLst>
            <a:lin ang="16200000" scaled="1"/>
          </a:gradFill>
          <a:ln w="9525" cap="flat" cmpd="sng" algn="ctr">
            <a:solidFill>
              <a:srgbClr val="2D2DB9"/>
            </a:solidFill>
            <a:prstDash val="solid"/>
            <a:headEnd type="none" w="med" len="med"/>
            <a:tailEnd type="triangle" w="med" len="med"/>
          </a:ln>
          <a:effectLst>
            <a:outerShdw blurRad="40000" dist="20000" dir="5400000" rotWithShape="0">
              <a:srgbClr val="000000">
                <a:alpha val="38000"/>
              </a:srgbClr>
            </a:outerShdw>
          </a:effectLst>
        </p:spPr>
        <p:txBody>
          <a:bodyPr anchor="ctr"/>
          <a:lstStyle/>
          <a:p>
            <a:pPr defTabSz="2056079" fontAlgn="auto">
              <a:lnSpc>
                <a:spcPct val="90000"/>
              </a:lnSpc>
              <a:spcBef>
                <a:spcPts val="0"/>
              </a:spcBef>
              <a:spcAft>
                <a:spcPts val="0"/>
              </a:spcAft>
              <a:defRPr/>
            </a:pPr>
            <a:r>
              <a:rPr lang="fr-FR" sz="1050" b="1" kern="0" dirty="0">
                <a:solidFill>
                  <a:srgbClr val="392066"/>
                </a:solidFill>
                <a:latin typeface="Calibri" pitchFamily="34" charset="0"/>
              </a:rPr>
              <a:t>Si une RFI est attachée à l’avis, vous la retrouvez dans la section « lots publiés ».</a:t>
            </a:r>
          </a:p>
          <a:p>
            <a:pPr defTabSz="2056079" fontAlgn="auto">
              <a:lnSpc>
                <a:spcPct val="90000"/>
              </a:lnSpc>
              <a:spcBef>
                <a:spcPts val="0"/>
              </a:spcBef>
              <a:spcAft>
                <a:spcPts val="0"/>
              </a:spcAft>
              <a:defRPr/>
            </a:pPr>
            <a:r>
              <a:rPr lang="fr-FR" sz="1050" b="1" kern="0" dirty="0">
                <a:solidFill>
                  <a:srgbClr val="392066"/>
                </a:solidFill>
                <a:latin typeface="Calibri" pitchFamily="34" charset="0"/>
              </a:rPr>
              <a:t>Pour imprimer le détail, cliquez sur cette icône, ou connectez-vous à la plateforme.</a:t>
            </a:r>
          </a:p>
        </p:txBody>
      </p:sp>
      <p:sp>
        <p:nvSpPr>
          <p:cNvPr id="20" name="AutoShape 6"/>
          <p:cNvSpPr>
            <a:spLocks/>
          </p:cNvSpPr>
          <p:nvPr/>
        </p:nvSpPr>
        <p:spPr bwMode="auto">
          <a:xfrm>
            <a:off x="1444675" y="5331137"/>
            <a:ext cx="2088232" cy="1080120"/>
          </a:xfrm>
          <a:prstGeom prst="borderCallout2">
            <a:avLst>
              <a:gd name="adj1" fmla="val 51971"/>
              <a:gd name="adj2" fmla="val 1587"/>
              <a:gd name="adj3" fmla="val 53052"/>
              <a:gd name="adj4" fmla="val -27172"/>
              <a:gd name="adj5" fmla="val -44599"/>
              <a:gd name="adj6" fmla="val -25669"/>
            </a:avLst>
          </a:prstGeom>
          <a:gradFill rotWithShape="1">
            <a:gsLst>
              <a:gs pos="0">
                <a:srgbClr val="3333CC">
                  <a:tint val="50000"/>
                  <a:satMod val="300000"/>
                </a:srgbClr>
              </a:gs>
              <a:gs pos="35000">
                <a:srgbClr val="3333CC">
                  <a:tint val="37000"/>
                  <a:satMod val="300000"/>
                </a:srgbClr>
              </a:gs>
              <a:gs pos="100000">
                <a:srgbClr val="3333CC">
                  <a:tint val="15000"/>
                  <a:satMod val="350000"/>
                </a:srgbClr>
              </a:gs>
            </a:gsLst>
            <a:lin ang="16200000" scaled="1"/>
          </a:gradFill>
          <a:ln w="9525" cap="flat" cmpd="sng" algn="ctr">
            <a:solidFill>
              <a:srgbClr val="2D2DB9"/>
            </a:solidFill>
            <a:prstDash val="solid"/>
            <a:headEnd type="none" w="med" len="med"/>
            <a:tailEnd type="triangle" w="med" len="med"/>
          </a:ln>
          <a:effectLst>
            <a:outerShdw blurRad="40000" dist="20000" dir="5400000" rotWithShape="0">
              <a:srgbClr val="000000">
                <a:alpha val="38000"/>
              </a:srgbClr>
            </a:outerShdw>
          </a:effectLst>
        </p:spPr>
        <p:txBody>
          <a:bodyPr anchor="ctr"/>
          <a:lstStyle/>
          <a:p>
            <a:pPr defTabSz="2056079" fontAlgn="auto">
              <a:lnSpc>
                <a:spcPct val="90000"/>
              </a:lnSpc>
              <a:spcBef>
                <a:spcPts val="0"/>
              </a:spcBef>
              <a:spcAft>
                <a:spcPts val="0"/>
              </a:spcAft>
              <a:defRPr/>
            </a:pPr>
            <a:r>
              <a:rPr lang="fr-FR" sz="1050" b="1" kern="0" dirty="0">
                <a:solidFill>
                  <a:srgbClr val="392066"/>
                </a:solidFill>
                <a:latin typeface="Calibri" pitchFamily="34" charset="0"/>
              </a:rPr>
              <a:t>Des pièces jointes peuvent être disponibles dans la section dédiée.</a:t>
            </a:r>
          </a:p>
          <a:p>
            <a:pPr defTabSz="2056079" fontAlgn="auto">
              <a:lnSpc>
                <a:spcPct val="90000"/>
              </a:lnSpc>
              <a:spcBef>
                <a:spcPts val="0"/>
              </a:spcBef>
              <a:spcAft>
                <a:spcPts val="0"/>
              </a:spcAft>
              <a:defRPr/>
            </a:pPr>
            <a:r>
              <a:rPr lang="fr-FR" sz="1050" b="1" kern="0" dirty="0">
                <a:solidFill>
                  <a:srgbClr val="392066"/>
                </a:solidFill>
                <a:latin typeface="Calibri" pitchFamily="34" charset="0"/>
              </a:rPr>
              <a:t>Pour les télécharger : cliquer sur le titre.</a:t>
            </a:r>
          </a:p>
        </p:txBody>
      </p:sp>
    </p:spTree>
    <p:extLst>
      <p:ext uri="{BB962C8B-B14F-4D97-AF65-F5344CB8AC3E}">
        <p14:creationId xmlns:p14="http://schemas.microsoft.com/office/powerpoint/2010/main" val="14218428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3"/>
          <a:stretch>
            <a:fillRect/>
          </a:stretch>
        </p:blipFill>
        <p:spPr>
          <a:xfrm>
            <a:off x="5378667" y="358614"/>
            <a:ext cx="3426135" cy="2569601"/>
          </a:xfrm>
          <a:prstGeom prst="rect">
            <a:avLst/>
          </a:prstGeom>
        </p:spPr>
      </p:pic>
      <p:sp>
        <p:nvSpPr>
          <p:cNvPr id="18434" name="Rectangle 2"/>
          <p:cNvSpPr>
            <a:spLocks noGrp="1" noChangeArrowheads="1"/>
          </p:cNvSpPr>
          <p:nvPr>
            <p:ph type="title"/>
          </p:nvPr>
        </p:nvSpPr>
        <p:spPr>
          <a:xfrm>
            <a:off x="323528" y="116632"/>
            <a:ext cx="6480175" cy="476672"/>
          </a:xfrm>
        </p:spPr>
        <p:txBody>
          <a:bodyPr/>
          <a:lstStyle/>
          <a:p>
            <a:r>
              <a:rPr lang="fr-FR" dirty="0"/>
              <a:t>1- Accès à l’espace Fournisseur Rte</a:t>
            </a:r>
          </a:p>
        </p:txBody>
      </p:sp>
      <p:sp>
        <p:nvSpPr>
          <p:cNvPr id="18435" name="Rectangle 3"/>
          <p:cNvSpPr>
            <a:spLocks noGrp="1" noChangeArrowheads="1"/>
          </p:cNvSpPr>
          <p:nvPr>
            <p:ph type="body" idx="1"/>
          </p:nvPr>
        </p:nvSpPr>
        <p:spPr>
          <a:xfrm>
            <a:off x="683568" y="836712"/>
            <a:ext cx="6984231" cy="5328592"/>
          </a:xfrm>
        </p:spPr>
        <p:txBody>
          <a:bodyPr/>
          <a:lstStyle/>
          <a:p>
            <a:endParaRPr lang="fr-FR" dirty="0"/>
          </a:p>
          <a:p>
            <a:endParaRPr lang="fr-FR" dirty="0"/>
          </a:p>
          <a:p>
            <a:endParaRPr lang="fr-FR" dirty="0"/>
          </a:p>
          <a:p>
            <a:endParaRPr lang="fr-FR" dirty="0"/>
          </a:p>
        </p:txBody>
      </p:sp>
      <p:sp>
        <p:nvSpPr>
          <p:cNvPr id="8" name="Espace réservé du numéro de diapositive 7"/>
          <p:cNvSpPr>
            <a:spLocks noGrp="1"/>
          </p:cNvSpPr>
          <p:nvPr>
            <p:ph type="sldNum" sz="quarter" idx="11"/>
          </p:nvPr>
        </p:nvSpPr>
        <p:spPr/>
        <p:txBody>
          <a:bodyPr/>
          <a:lstStyle/>
          <a:p>
            <a:fld id="{FE7A96E6-BA0B-4360-9665-534F693146B7}" type="slidenum">
              <a:rPr lang="fr-FR" smtClean="0"/>
              <a:pPr/>
              <a:t>8</a:t>
            </a:fld>
            <a:endParaRPr lang="fr-FR"/>
          </a:p>
        </p:txBody>
      </p:sp>
      <p:sp>
        <p:nvSpPr>
          <p:cNvPr id="10" name="ZoneTexte 9"/>
          <p:cNvSpPr txBox="1"/>
          <p:nvPr/>
        </p:nvSpPr>
        <p:spPr>
          <a:xfrm>
            <a:off x="395536" y="692696"/>
            <a:ext cx="5256584" cy="369332"/>
          </a:xfrm>
          <a:prstGeom prst="rect">
            <a:avLst/>
          </a:prstGeom>
          <a:noFill/>
        </p:spPr>
        <p:txBody>
          <a:bodyPr wrap="square" rtlCol="0">
            <a:spAutoFit/>
          </a:bodyPr>
          <a:lstStyle/>
          <a:p>
            <a:pPr>
              <a:buFont typeface="Wingdings" pitchFamily="2" charset="2"/>
              <a:buChar char="Ø"/>
            </a:pPr>
            <a:r>
              <a:rPr lang="fr-FR" dirty="0">
                <a:solidFill>
                  <a:srgbClr val="C00000"/>
                </a:solidFill>
              </a:rPr>
              <a:t> S’auto-enregistrer</a:t>
            </a:r>
          </a:p>
        </p:txBody>
      </p:sp>
      <p:sp>
        <p:nvSpPr>
          <p:cNvPr id="9" name="Rectangle 8"/>
          <p:cNvSpPr/>
          <p:nvPr/>
        </p:nvSpPr>
        <p:spPr>
          <a:xfrm>
            <a:off x="6119626" y="1929395"/>
            <a:ext cx="1944216" cy="148119"/>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AutoShape 6"/>
          <p:cNvSpPr>
            <a:spLocks/>
          </p:cNvSpPr>
          <p:nvPr/>
        </p:nvSpPr>
        <p:spPr bwMode="auto">
          <a:xfrm>
            <a:off x="3146419" y="727704"/>
            <a:ext cx="2088232" cy="1080120"/>
          </a:xfrm>
          <a:prstGeom prst="borderCallout2">
            <a:avLst>
              <a:gd name="adj1" fmla="val 48978"/>
              <a:gd name="adj2" fmla="val 99226"/>
              <a:gd name="adj3" fmla="val 113338"/>
              <a:gd name="adj4" fmla="val 117517"/>
              <a:gd name="adj5" fmla="val 119562"/>
              <a:gd name="adj6" fmla="val 141530"/>
            </a:avLst>
          </a:prstGeom>
          <a:gradFill rotWithShape="1">
            <a:gsLst>
              <a:gs pos="0">
                <a:srgbClr val="3333CC">
                  <a:tint val="50000"/>
                  <a:satMod val="300000"/>
                </a:srgbClr>
              </a:gs>
              <a:gs pos="35000">
                <a:srgbClr val="3333CC">
                  <a:tint val="37000"/>
                  <a:satMod val="300000"/>
                </a:srgbClr>
              </a:gs>
              <a:gs pos="100000">
                <a:srgbClr val="3333CC">
                  <a:tint val="15000"/>
                  <a:satMod val="350000"/>
                </a:srgbClr>
              </a:gs>
            </a:gsLst>
            <a:lin ang="16200000" scaled="1"/>
          </a:gradFill>
          <a:ln w="9525" cap="flat" cmpd="sng" algn="ctr">
            <a:solidFill>
              <a:srgbClr val="2D2DB9"/>
            </a:solidFill>
            <a:prstDash val="solid"/>
            <a:headEnd type="none" w="med" len="med"/>
            <a:tailEnd type="triangle" w="med" len="med"/>
          </a:ln>
          <a:effectLst>
            <a:outerShdw blurRad="40000" dist="20000" dir="5400000" rotWithShape="0">
              <a:srgbClr val="000000">
                <a:alpha val="38000"/>
              </a:srgbClr>
            </a:outerShdw>
          </a:effectLst>
        </p:spPr>
        <p:txBody>
          <a:bodyPr anchor="ctr"/>
          <a:lstStyle/>
          <a:p>
            <a:pPr defTabSz="2056079" fontAlgn="auto">
              <a:lnSpc>
                <a:spcPct val="90000"/>
              </a:lnSpc>
              <a:spcBef>
                <a:spcPts val="0"/>
              </a:spcBef>
              <a:spcAft>
                <a:spcPts val="0"/>
              </a:spcAft>
              <a:defRPr/>
            </a:pPr>
            <a:r>
              <a:rPr lang="fr-FR" sz="1050" b="1" kern="0" dirty="0">
                <a:solidFill>
                  <a:srgbClr val="392066"/>
                </a:solidFill>
                <a:latin typeface="Calibri" pitchFamily="34" charset="0"/>
              </a:rPr>
              <a:t>Si vous n’avez pas de compte sur la plateforme RTE et que vous souhaitez répondre à une RFI disponible dans un avis d’appel à la concurrence, vous pouvez vous enregistrer en ligne.</a:t>
            </a:r>
          </a:p>
        </p:txBody>
      </p:sp>
      <p:pic>
        <p:nvPicPr>
          <p:cNvPr id="6" name="Image 5"/>
          <p:cNvPicPr>
            <a:picLocks noChangeAspect="1"/>
          </p:cNvPicPr>
          <p:nvPr/>
        </p:nvPicPr>
        <p:blipFill>
          <a:blip r:embed="rId4"/>
          <a:stretch>
            <a:fillRect/>
          </a:stretch>
        </p:blipFill>
        <p:spPr>
          <a:xfrm>
            <a:off x="287525" y="1050616"/>
            <a:ext cx="2660819" cy="3386496"/>
          </a:xfrm>
          <a:prstGeom prst="rect">
            <a:avLst/>
          </a:prstGeom>
          <a:ln>
            <a:solidFill>
              <a:schemeClr val="bg2"/>
            </a:solidFill>
          </a:ln>
        </p:spPr>
      </p:pic>
      <p:pic>
        <p:nvPicPr>
          <p:cNvPr id="7" name="Image 6"/>
          <p:cNvPicPr>
            <a:picLocks noChangeAspect="1"/>
          </p:cNvPicPr>
          <p:nvPr/>
        </p:nvPicPr>
        <p:blipFill rotWithShape="1">
          <a:blip r:embed="rId5"/>
          <a:srcRect r="54027"/>
          <a:stretch/>
        </p:blipFill>
        <p:spPr>
          <a:xfrm>
            <a:off x="2642031" y="2778740"/>
            <a:ext cx="2190275" cy="3468336"/>
          </a:xfrm>
          <a:prstGeom prst="rect">
            <a:avLst/>
          </a:prstGeom>
          <a:ln>
            <a:solidFill>
              <a:schemeClr val="bg2"/>
            </a:solidFill>
          </a:ln>
        </p:spPr>
      </p:pic>
      <p:pic>
        <p:nvPicPr>
          <p:cNvPr id="15" name="Image 14"/>
          <p:cNvPicPr>
            <a:picLocks noChangeAspect="1"/>
          </p:cNvPicPr>
          <p:nvPr/>
        </p:nvPicPr>
        <p:blipFill>
          <a:blip r:embed="rId6"/>
          <a:stretch>
            <a:fillRect/>
          </a:stretch>
        </p:blipFill>
        <p:spPr>
          <a:xfrm>
            <a:off x="5124821" y="3483487"/>
            <a:ext cx="3933825" cy="2790825"/>
          </a:xfrm>
          <a:prstGeom prst="rect">
            <a:avLst/>
          </a:prstGeom>
          <a:ln>
            <a:solidFill>
              <a:schemeClr val="bg2"/>
            </a:solidFill>
          </a:ln>
        </p:spPr>
      </p:pic>
      <p:sp>
        <p:nvSpPr>
          <p:cNvPr id="16" name="Rectangle 15"/>
          <p:cNvSpPr/>
          <p:nvPr/>
        </p:nvSpPr>
        <p:spPr>
          <a:xfrm>
            <a:off x="287525" y="4437112"/>
            <a:ext cx="2304256" cy="1812916"/>
          </a:xfrm>
          <a:prstGeom prst="rect">
            <a:avLst/>
          </a:prstGeom>
          <a:gradFill rotWithShape="1">
            <a:gsLst>
              <a:gs pos="0">
                <a:srgbClr val="3333CC">
                  <a:tint val="50000"/>
                  <a:satMod val="300000"/>
                </a:srgbClr>
              </a:gs>
              <a:gs pos="35000">
                <a:srgbClr val="3333CC">
                  <a:tint val="37000"/>
                  <a:satMod val="300000"/>
                </a:srgbClr>
              </a:gs>
              <a:gs pos="100000">
                <a:srgbClr val="3333CC">
                  <a:tint val="15000"/>
                  <a:satMod val="350000"/>
                </a:srgbClr>
              </a:gs>
            </a:gsLst>
            <a:lin ang="16200000" scaled="1"/>
          </a:gradFill>
          <a:ln w="9525" cap="flat" cmpd="sng" algn="ctr">
            <a:solidFill>
              <a:srgbClr val="2D2DB9"/>
            </a:solidFill>
            <a:prstDash val="solid"/>
            <a:headEnd type="none" w="med" len="med"/>
            <a:tailEnd type="triangle" w="med" len="med"/>
          </a:ln>
          <a:effectLst>
            <a:outerShdw blurRad="40000" dist="20000" dir="5400000" rotWithShape="0">
              <a:srgbClr val="000000">
                <a:alpha val="38000"/>
              </a:srgbClr>
            </a:outerShdw>
          </a:effectLst>
        </p:spPr>
        <p:txBody>
          <a:bodyPr anchor="ctr"/>
          <a:lstStyle/>
          <a:p>
            <a:pPr defTabSz="2056079" fontAlgn="auto">
              <a:lnSpc>
                <a:spcPct val="90000"/>
              </a:lnSpc>
              <a:spcBef>
                <a:spcPts val="0"/>
              </a:spcBef>
              <a:spcAft>
                <a:spcPts val="0"/>
              </a:spcAft>
            </a:pPr>
            <a:r>
              <a:rPr lang="fr-FR" sz="1050" b="1" kern="0" dirty="0">
                <a:solidFill>
                  <a:srgbClr val="392066"/>
                </a:solidFill>
                <a:latin typeface="Calibri" pitchFamily="34" charset="0"/>
              </a:rPr>
              <a:t>Vous devez remplir un formulaire comprenant : </a:t>
            </a:r>
          </a:p>
          <a:p>
            <a:pPr marL="228600" indent="-228600" defTabSz="2056079" fontAlgn="auto">
              <a:lnSpc>
                <a:spcPct val="90000"/>
              </a:lnSpc>
              <a:spcBef>
                <a:spcPts val="0"/>
              </a:spcBef>
              <a:spcAft>
                <a:spcPts val="0"/>
              </a:spcAft>
              <a:buAutoNum type="arabicPeriod"/>
            </a:pPr>
            <a:r>
              <a:rPr lang="fr-FR" sz="1050" b="1" kern="0" dirty="0">
                <a:solidFill>
                  <a:srgbClr val="392066"/>
                </a:solidFill>
                <a:latin typeface="Calibri" pitchFamily="34" charset="0"/>
              </a:rPr>
              <a:t>Les données relatives à votre entreprise</a:t>
            </a:r>
          </a:p>
          <a:p>
            <a:pPr marL="228600" indent="-228600" defTabSz="2056079" fontAlgn="auto">
              <a:lnSpc>
                <a:spcPct val="90000"/>
              </a:lnSpc>
              <a:spcBef>
                <a:spcPts val="0"/>
              </a:spcBef>
              <a:spcAft>
                <a:spcPts val="0"/>
              </a:spcAft>
              <a:buAutoNum type="arabicPeriod"/>
            </a:pPr>
            <a:r>
              <a:rPr lang="fr-FR" sz="1050" b="1" kern="0" dirty="0">
                <a:solidFill>
                  <a:srgbClr val="392066"/>
                </a:solidFill>
                <a:latin typeface="Calibri" pitchFamily="34" charset="0"/>
              </a:rPr>
              <a:t>Les données (notamment mail) à utiliser pour accéder à la plateforme</a:t>
            </a:r>
          </a:p>
          <a:p>
            <a:pPr marL="228600" indent="-228600" defTabSz="2056079" fontAlgn="auto">
              <a:lnSpc>
                <a:spcPct val="90000"/>
              </a:lnSpc>
              <a:spcBef>
                <a:spcPts val="0"/>
              </a:spcBef>
              <a:spcAft>
                <a:spcPts val="0"/>
              </a:spcAft>
              <a:buAutoNum type="arabicPeriod"/>
            </a:pPr>
            <a:r>
              <a:rPr lang="fr-FR" sz="1050" b="1" kern="0" dirty="0">
                <a:solidFill>
                  <a:srgbClr val="392066"/>
                </a:solidFill>
                <a:latin typeface="Calibri" pitchFamily="34" charset="0"/>
              </a:rPr>
              <a:t>Votre activité sur la classification RTE pour recevoir par mail les avis pouvant vous intéresser ! </a:t>
            </a:r>
          </a:p>
        </p:txBody>
      </p:sp>
      <p:sp>
        <p:nvSpPr>
          <p:cNvPr id="17" name="Organigramme : Connecteur 16"/>
          <p:cNvSpPr/>
          <p:nvPr/>
        </p:nvSpPr>
        <p:spPr>
          <a:xfrm>
            <a:off x="2195736" y="1267764"/>
            <a:ext cx="576064" cy="54006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1</a:t>
            </a:r>
          </a:p>
        </p:txBody>
      </p:sp>
      <p:sp>
        <p:nvSpPr>
          <p:cNvPr id="20" name="Organigramme : Connecteur 19"/>
          <p:cNvSpPr/>
          <p:nvPr/>
        </p:nvSpPr>
        <p:spPr>
          <a:xfrm>
            <a:off x="4114468" y="2928618"/>
            <a:ext cx="576064" cy="54006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2</a:t>
            </a:r>
          </a:p>
        </p:txBody>
      </p:sp>
      <p:sp>
        <p:nvSpPr>
          <p:cNvPr id="21" name="Organigramme : Connecteur 20"/>
          <p:cNvSpPr/>
          <p:nvPr/>
        </p:nvSpPr>
        <p:spPr>
          <a:xfrm>
            <a:off x="8075190" y="5368102"/>
            <a:ext cx="576064" cy="54006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3</a:t>
            </a:r>
          </a:p>
        </p:txBody>
      </p:sp>
    </p:spTree>
    <p:extLst>
      <p:ext uri="{BB962C8B-B14F-4D97-AF65-F5344CB8AC3E}">
        <p14:creationId xmlns:p14="http://schemas.microsoft.com/office/powerpoint/2010/main" val="16053989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rotWithShape="1">
          <a:blip r:embed="rId3"/>
          <a:srcRect l="1117" r="46495"/>
          <a:stretch/>
        </p:blipFill>
        <p:spPr>
          <a:xfrm>
            <a:off x="2123728" y="1398006"/>
            <a:ext cx="5184577" cy="3924300"/>
          </a:xfrm>
          <a:prstGeom prst="rect">
            <a:avLst/>
          </a:prstGeom>
          <a:ln>
            <a:solidFill>
              <a:schemeClr val="bg2"/>
            </a:solidFill>
          </a:ln>
        </p:spPr>
      </p:pic>
      <p:sp>
        <p:nvSpPr>
          <p:cNvPr id="8" name="Espace réservé du numéro de diapositive 7"/>
          <p:cNvSpPr>
            <a:spLocks noGrp="1"/>
          </p:cNvSpPr>
          <p:nvPr>
            <p:ph type="sldNum" sz="quarter" idx="11"/>
          </p:nvPr>
        </p:nvSpPr>
        <p:spPr/>
        <p:txBody>
          <a:bodyPr/>
          <a:lstStyle/>
          <a:p>
            <a:fld id="{F3D2C007-F980-4C98-80FF-70262659CE27}" type="slidenum">
              <a:rPr lang="fr-FR" smtClean="0"/>
              <a:pPr/>
              <a:t>9</a:t>
            </a:fld>
            <a:endParaRPr lang="fr-FR"/>
          </a:p>
        </p:txBody>
      </p:sp>
      <p:sp>
        <p:nvSpPr>
          <p:cNvPr id="13" name="Rectangle 2"/>
          <p:cNvSpPr txBox="1">
            <a:spLocks noChangeArrowheads="1"/>
          </p:cNvSpPr>
          <p:nvPr/>
        </p:nvSpPr>
        <p:spPr bwMode="gray">
          <a:xfrm>
            <a:off x="107504" y="6731"/>
            <a:ext cx="6480175" cy="4766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rtl="0" fontAlgn="base">
              <a:spcBef>
                <a:spcPct val="0"/>
              </a:spcBef>
              <a:spcAft>
                <a:spcPct val="0"/>
              </a:spcAft>
              <a:defRPr sz="2500">
                <a:solidFill>
                  <a:schemeClr val="tx1"/>
                </a:solidFill>
                <a:latin typeface="+mj-lt"/>
                <a:ea typeface="+mj-ea"/>
                <a:cs typeface="+mj-cs"/>
              </a:defRPr>
            </a:lvl1pPr>
            <a:lvl2pPr algn="l" rtl="0" fontAlgn="base">
              <a:spcBef>
                <a:spcPct val="0"/>
              </a:spcBef>
              <a:spcAft>
                <a:spcPct val="0"/>
              </a:spcAft>
              <a:defRPr sz="2500">
                <a:solidFill>
                  <a:schemeClr val="tx1"/>
                </a:solidFill>
                <a:latin typeface="Tahoma" pitchFamily="20" charset="0"/>
              </a:defRPr>
            </a:lvl2pPr>
            <a:lvl3pPr algn="l" rtl="0" fontAlgn="base">
              <a:spcBef>
                <a:spcPct val="0"/>
              </a:spcBef>
              <a:spcAft>
                <a:spcPct val="0"/>
              </a:spcAft>
              <a:defRPr sz="2500">
                <a:solidFill>
                  <a:schemeClr val="tx1"/>
                </a:solidFill>
                <a:latin typeface="Tahoma" pitchFamily="20" charset="0"/>
              </a:defRPr>
            </a:lvl3pPr>
            <a:lvl4pPr algn="l" rtl="0" fontAlgn="base">
              <a:spcBef>
                <a:spcPct val="0"/>
              </a:spcBef>
              <a:spcAft>
                <a:spcPct val="0"/>
              </a:spcAft>
              <a:defRPr sz="2500">
                <a:solidFill>
                  <a:schemeClr val="tx1"/>
                </a:solidFill>
                <a:latin typeface="Tahoma" pitchFamily="20" charset="0"/>
              </a:defRPr>
            </a:lvl4pPr>
            <a:lvl5pPr algn="l" rtl="0" fontAlgn="base">
              <a:spcBef>
                <a:spcPct val="0"/>
              </a:spcBef>
              <a:spcAft>
                <a:spcPct val="0"/>
              </a:spcAft>
              <a:defRPr sz="2500">
                <a:solidFill>
                  <a:schemeClr val="tx1"/>
                </a:solidFill>
                <a:latin typeface="Tahoma" pitchFamily="20" charset="0"/>
              </a:defRPr>
            </a:lvl5pPr>
            <a:lvl6pPr marL="457200" algn="l" rtl="0" fontAlgn="base">
              <a:spcBef>
                <a:spcPct val="0"/>
              </a:spcBef>
              <a:spcAft>
                <a:spcPct val="0"/>
              </a:spcAft>
              <a:defRPr sz="2500">
                <a:solidFill>
                  <a:schemeClr val="tx1"/>
                </a:solidFill>
                <a:latin typeface="Tahoma" pitchFamily="20" charset="0"/>
              </a:defRPr>
            </a:lvl6pPr>
            <a:lvl7pPr marL="914400" algn="l" rtl="0" fontAlgn="base">
              <a:spcBef>
                <a:spcPct val="0"/>
              </a:spcBef>
              <a:spcAft>
                <a:spcPct val="0"/>
              </a:spcAft>
              <a:defRPr sz="2500">
                <a:solidFill>
                  <a:schemeClr val="tx1"/>
                </a:solidFill>
                <a:latin typeface="Tahoma" pitchFamily="20" charset="0"/>
              </a:defRPr>
            </a:lvl7pPr>
            <a:lvl8pPr marL="1371600" algn="l" rtl="0" fontAlgn="base">
              <a:spcBef>
                <a:spcPct val="0"/>
              </a:spcBef>
              <a:spcAft>
                <a:spcPct val="0"/>
              </a:spcAft>
              <a:defRPr sz="2500">
                <a:solidFill>
                  <a:schemeClr val="tx1"/>
                </a:solidFill>
                <a:latin typeface="Tahoma" pitchFamily="20" charset="0"/>
              </a:defRPr>
            </a:lvl8pPr>
            <a:lvl9pPr marL="1828800" algn="l" rtl="0" fontAlgn="base">
              <a:spcBef>
                <a:spcPct val="0"/>
              </a:spcBef>
              <a:spcAft>
                <a:spcPct val="0"/>
              </a:spcAft>
              <a:defRPr sz="2500">
                <a:solidFill>
                  <a:schemeClr val="tx1"/>
                </a:solidFill>
                <a:latin typeface="Tahoma" pitchFamily="20" charset="0"/>
              </a:defRPr>
            </a:lvl9pPr>
          </a:lstStyle>
          <a:p>
            <a:r>
              <a:rPr lang="fr-FR" kern="0" dirty="0"/>
              <a:t>1- Accès à l’espace Fournisseur Rte</a:t>
            </a:r>
          </a:p>
        </p:txBody>
      </p:sp>
      <p:sp>
        <p:nvSpPr>
          <p:cNvPr id="11" name="AutoShape 6"/>
          <p:cNvSpPr>
            <a:spLocks/>
          </p:cNvSpPr>
          <p:nvPr/>
        </p:nvSpPr>
        <p:spPr bwMode="auto">
          <a:xfrm>
            <a:off x="6948264" y="1409342"/>
            <a:ext cx="1512168" cy="823665"/>
          </a:xfrm>
          <a:prstGeom prst="borderCallout2">
            <a:avLst>
              <a:gd name="adj1" fmla="val 41923"/>
              <a:gd name="adj2" fmla="val 702"/>
              <a:gd name="adj3" fmla="val 45142"/>
              <a:gd name="adj4" fmla="val -12631"/>
              <a:gd name="adj5" fmla="val 183194"/>
              <a:gd name="adj6" fmla="val -176663"/>
            </a:avLst>
          </a:prstGeom>
          <a:gradFill rotWithShape="1">
            <a:gsLst>
              <a:gs pos="0">
                <a:srgbClr val="3333CC">
                  <a:tint val="50000"/>
                  <a:satMod val="300000"/>
                </a:srgbClr>
              </a:gs>
              <a:gs pos="35000">
                <a:srgbClr val="3333CC">
                  <a:tint val="37000"/>
                  <a:satMod val="300000"/>
                </a:srgbClr>
              </a:gs>
              <a:gs pos="100000">
                <a:srgbClr val="3333CC">
                  <a:tint val="15000"/>
                  <a:satMod val="350000"/>
                </a:srgbClr>
              </a:gs>
            </a:gsLst>
            <a:lin ang="16200000" scaled="1"/>
          </a:gradFill>
          <a:ln w="9525" cap="flat" cmpd="sng" algn="ctr">
            <a:solidFill>
              <a:srgbClr val="2D2DB9"/>
            </a:solidFill>
            <a:prstDash val="solid"/>
            <a:headEnd type="none" w="med" len="med"/>
            <a:tailEnd type="triangle" w="med" len="med"/>
          </a:ln>
          <a:effectLst>
            <a:outerShdw blurRad="40000" dist="20000" dir="5400000" rotWithShape="0">
              <a:srgbClr val="000000">
                <a:alpha val="38000"/>
              </a:srgbClr>
            </a:outerShdw>
          </a:effectLst>
        </p:spPr>
        <p:txBody>
          <a:bodyPr anchor="ctr"/>
          <a:lstStyle/>
          <a:p>
            <a:pPr algn="ctr" defTabSz="2056079" fontAlgn="auto">
              <a:lnSpc>
                <a:spcPct val="90000"/>
              </a:lnSpc>
              <a:spcBef>
                <a:spcPts val="0"/>
              </a:spcBef>
              <a:spcAft>
                <a:spcPts val="0"/>
              </a:spcAft>
              <a:defRPr/>
            </a:pPr>
            <a:r>
              <a:rPr lang="fr-FR" sz="1050" b="1" kern="0" dirty="0">
                <a:solidFill>
                  <a:srgbClr val="392066"/>
                </a:solidFill>
                <a:latin typeface="Calibri" pitchFamily="34" charset="0"/>
              </a:rPr>
              <a:t>Vous retrouvez ici la liste des avis d’appels à la concurrence disponibles sur la page principale</a:t>
            </a:r>
          </a:p>
        </p:txBody>
      </p:sp>
      <p:sp>
        <p:nvSpPr>
          <p:cNvPr id="12" name="AutoShape 6"/>
          <p:cNvSpPr>
            <a:spLocks/>
          </p:cNvSpPr>
          <p:nvPr/>
        </p:nvSpPr>
        <p:spPr bwMode="auto">
          <a:xfrm>
            <a:off x="7380313" y="2804307"/>
            <a:ext cx="1584176" cy="1111697"/>
          </a:xfrm>
          <a:prstGeom prst="borderCallout2">
            <a:avLst>
              <a:gd name="adj1" fmla="val 41923"/>
              <a:gd name="adj2" fmla="val 702"/>
              <a:gd name="adj3" fmla="val 45142"/>
              <a:gd name="adj4" fmla="val -12631"/>
              <a:gd name="adj5" fmla="val 52078"/>
              <a:gd name="adj6" fmla="val -198702"/>
            </a:avLst>
          </a:prstGeom>
          <a:gradFill rotWithShape="1">
            <a:gsLst>
              <a:gs pos="0">
                <a:srgbClr val="3333CC">
                  <a:tint val="50000"/>
                  <a:satMod val="300000"/>
                </a:srgbClr>
              </a:gs>
              <a:gs pos="35000">
                <a:srgbClr val="3333CC">
                  <a:tint val="37000"/>
                  <a:satMod val="300000"/>
                </a:srgbClr>
              </a:gs>
              <a:gs pos="100000">
                <a:srgbClr val="3333CC">
                  <a:tint val="15000"/>
                  <a:satMod val="350000"/>
                </a:srgbClr>
              </a:gs>
            </a:gsLst>
            <a:lin ang="16200000" scaled="1"/>
          </a:gradFill>
          <a:ln w="9525" cap="flat" cmpd="sng" algn="ctr">
            <a:solidFill>
              <a:srgbClr val="2D2DB9"/>
            </a:solidFill>
            <a:prstDash val="solid"/>
            <a:headEnd type="none" w="med" len="med"/>
            <a:tailEnd type="triangle" w="med" len="med"/>
          </a:ln>
          <a:effectLst>
            <a:outerShdw blurRad="40000" dist="20000" dir="5400000" rotWithShape="0">
              <a:srgbClr val="000000">
                <a:alpha val="38000"/>
              </a:srgbClr>
            </a:outerShdw>
          </a:effectLst>
        </p:spPr>
        <p:txBody>
          <a:bodyPr anchor="ctr"/>
          <a:lstStyle/>
          <a:p>
            <a:pPr algn="ctr" defTabSz="2056079" fontAlgn="auto">
              <a:lnSpc>
                <a:spcPct val="90000"/>
              </a:lnSpc>
              <a:spcBef>
                <a:spcPts val="0"/>
              </a:spcBef>
              <a:spcAft>
                <a:spcPts val="0"/>
              </a:spcAft>
              <a:defRPr/>
            </a:pPr>
            <a:r>
              <a:rPr lang="fr-FR" sz="1050" b="1" kern="0" dirty="0">
                <a:solidFill>
                  <a:srgbClr val="392066"/>
                </a:solidFill>
                <a:latin typeface="Calibri" pitchFamily="34" charset="0"/>
              </a:rPr>
              <a:t>Pour manifester votre intérêt sur un RFI suite à un avis ou pour répondre à une consultation sur invitations, vous pouvez accéder aux menus dédiés.</a:t>
            </a:r>
          </a:p>
        </p:txBody>
      </p:sp>
      <p:sp>
        <p:nvSpPr>
          <p:cNvPr id="7" name="Rectangle 6"/>
          <p:cNvSpPr/>
          <p:nvPr/>
        </p:nvSpPr>
        <p:spPr>
          <a:xfrm>
            <a:off x="2195736" y="2852936"/>
            <a:ext cx="2016224" cy="288032"/>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p:cNvSpPr/>
          <p:nvPr/>
        </p:nvSpPr>
        <p:spPr>
          <a:xfrm>
            <a:off x="2195736" y="3179440"/>
            <a:ext cx="2016224" cy="465584"/>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p:cNvSpPr txBox="1"/>
          <p:nvPr/>
        </p:nvSpPr>
        <p:spPr>
          <a:xfrm>
            <a:off x="251520" y="404664"/>
            <a:ext cx="5256584" cy="369332"/>
          </a:xfrm>
          <a:prstGeom prst="rect">
            <a:avLst/>
          </a:prstGeom>
          <a:noFill/>
        </p:spPr>
        <p:txBody>
          <a:bodyPr wrap="square" rtlCol="0">
            <a:spAutoFit/>
          </a:bodyPr>
          <a:lstStyle/>
          <a:p>
            <a:pPr>
              <a:buFont typeface="Wingdings" pitchFamily="2" charset="2"/>
              <a:buChar char="Ø"/>
            </a:pPr>
            <a:r>
              <a:rPr lang="fr-FR" dirty="0">
                <a:solidFill>
                  <a:srgbClr val="C00000"/>
                </a:solidFill>
              </a:rPr>
              <a:t> Page d’accueil</a:t>
            </a:r>
          </a:p>
        </p:txBody>
      </p:sp>
      <p:sp>
        <p:nvSpPr>
          <p:cNvPr id="14" name="AutoShape 6"/>
          <p:cNvSpPr>
            <a:spLocks/>
          </p:cNvSpPr>
          <p:nvPr/>
        </p:nvSpPr>
        <p:spPr bwMode="auto">
          <a:xfrm>
            <a:off x="7310165" y="4487304"/>
            <a:ext cx="1584176" cy="1111697"/>
          </a:xfrm>
          <a:prstGeom prst="borderCallout2">
            <a:avLst>
              <a:gd name="adj1" fmla="val 41923"/>
              <a:gd name="adj2" fmla="val 702"/>
              <a:gd name="adj3" fmla="val 45142"/>
              <a:gd name="adj4" fmla="val -12631"/>
              <a:gd name="adj5" fmla="val -22178"/>
              <a:gd name="adj6" fmla="val -270051"/>
            </a:avLst>
          </a:prstGeom>
          <a:gradFill rotWithShape="1">
            <a:gsLst>
              <a:gs pos="0">
                <a:srgbClr val="3333CC">
                  <a:tint val="50000"/>
                  <a:satMod val="300000"/>
                </a:srgbClr>
              </a:gs>
              <a:gs pos="35000">
                <a:srgbClr val="3333CC">
                  <a:tint val="37000"/>
                  <a:satMod val="300000"/>
                </a:srgbClr>
              </a:gs>
              <a:gs pos="100000">
                <a:srgbClr val="3333CC">
                  <a:tint val="15000"/>
                  <a:satMod val="350000"/>
                </a:srgbClr>
              </a:gs>
            </a:gsLst>
            <a:lin ang="16200000" scaled="1"/>
          </a:gradFill>
          <a:ln w="9525" cap="flat" cmpd="sng" algn="ctr">
            <a:solidFill>
              <a:srgbClr val="2D2DB9"/>
            </a:solidFill>
            <a:prstDash val="solid"/>
            <a:headEnd type="none" w="med" len="med"/>
            <a:tailEnd type="triangle" w="med" len="med"/>
          </a:ln>
          <a:effectLst>
            <a:outerShdw blurRad="40000" dist="20000" dir="5400000" rotWithShape="0">
              <a:srgbClr val="000000">
                <a:alpha val="38000"/>
              </a:srgbClr>
            </a:outerShdw>
          </a:effectLst>
        </p:spPr>
        <p:txBody>
          <a:bodyPr anchor="ctr"/>
          <a:lstStyle/>
          <a:p>
            <a:pPr algn="ctr" defTabSz="2056079" fontAlgn="auto">
              <a:lnSpc>
                <a:spcPct val="90000"/>
              </a:lnSpc>
              <a:spcBef>
                <a:spcPts val="0"/>
              </a:spcBef>
              <a:spcAft>
                <a:spcPts val="0"/>
              </a:spcAft>
              <a:defRPr/>
            </a:pPr>
            <a:r>
              <a:rPr lang="fr-FR" sz="1050" b="1" kern="0" dirty="0">
                <a:solidFill>
                  <a:srgbClr val="392066"/>
                </a:solidFill>
                <a:latin typeface="Calibri" pitchFamily="34" charset="0"/>
              </a:rPr>
              <a:t>L’espace d’aide et la documentation à disposition sont disponibles depuis ce lien.</a:t>
            </a:r>
          </a:p>
        </p:txBody>
      </p:sp>
      <p:sp>
        <p:nvSpPr>
          <p:cNvPr id="15" name="Rectangle 14"/>
          <p:cNvSpPr/>
          <p:nvPr/>
        </p:nvSpPr>
        <p:spPr>
          <a:xfrm>
            <a:off x="2195736" y="3911555"/>
            <a:ext cx="2016224" cy="288032"/>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581088065"/>
      </p:ext>
    </p:extLst>
  </p:cSld>
  <p:clrMapOvr>
    <a:masterClrMapping/>
  </p:clrMapOvr>
</p:sld>
</file>

<file path=ppt/theme/theme1.xml><?xml version="1.0" encoding="utf-8"?>
<a:theme xmlns:a="http://schemas.openxmlformats.org/drawingml/2006/main" name="Thème Office">
  <a:themeElements>
    <a:clrScheme name="Thème Office 1">
      <a:dk1>
        <a:srgbClr val="429EDC"/>
      </a:dk1>
      <a:lt1>
        <a:srgbClr val="FFFFFF"/>
      </a:lt1>
      <a:dk2>
        <a:srgbClr val="8CB61D"/>
      </a:dk2>
      <a:lt2>
        <a:srgbClr val="000000"/>
      </a:lt2>
      <a:accent1>
        <a:srgbClr val="8784D1"/>
      </a:accent1>
      <a:accent2>
        <a:srgbClr val="745DC1"/>
      </a:accent2>
      <a:accent3>
        <a:srgbClr val="FFFFFF"/>
      </a:accent3>
      <a:accent4>
        <a:srgbClr val="3786BC"/>
      </a:accent4>
      <a:accent5>
        <a:srgbClr val="C3C2E5"/>
      </a:accent5>
      <a:accent6>
        <a:srgbClr val="6853AF"/>
      </a:accent6>
      <a:hlink>
        <a:srgbClr val="5D3DB3"/>
      </a:hlink>
      <a:folHlink>
        <a:srgbClr val="D12C3A"/>
      </a:folHlink>
    </a:clrScheme>
    <a:fontScheme name="Thème Office">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hème Office 1">
        <a:dk1>
          <a:srgbClr val="429EDC"/>
        </a:dk1>
        <a:lt1>
          <a:srgbClr val="FFFFFF"/>
        </a:lt1>
        <a:dk2>
          <a:srgbClr val="8CB61D"/>
        </a:dk2>
        <a:lt2>
          <a:srgbClr val="000000"/>
        </a:lt2>
        <a:accent1>
          <a:srgbClr val="8784D1"/>
        </a:accent1>
        <a:accent2>
          <a:srgbClr val="745DC1"/>
        </a:accent2>
        <a:accent3>
          <a:srgbClr val="FFFFFF"/>
        </a:accent3>
        <a:accent4>
          <a:srgbClr val="3786BC"/>
        </a:accent4>
        <a:accent5>
          <a:srgbClr val="C3C2E5"/>
        </a:accent5>
        <a:accent6>
          <a:srgbClr val="6853AF"/>
        </a:accent6>
        <a:hlink>
          <a:srgbClr val="5D3DB3"/>
        </a:hlink>
        <a:folHlink>
          <a:srgbClr val="D12C3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Thème Office 1">
      <a:dk1>
        <a:srgbClr val="429EDC"/>
      </a:dk1>
      <a:lt1>
        <a:srgbClr val="FFFFFF"/>
      </a:lt1>
      <a:dk2>
        <a:srgbClr val="8CB61D"/>
      </a:dk2>
      <a:lt2>
        <a:srgbClr val="000000"/>
      </a:lt2>
      <a:accent1>
        <a:srgbClr val="8784D1"/>
      </a:accent1>
      <a:accent2>
        <a:srgbClr val="745DC1"/>
      </a:accent2>
      <a:accent3>
        <a:srgbClr val="FFFFFF"/>
      </a:accent3>
      <a:accent4>
        <a:srgbClr val="3786BC"/>
      </a:accent4>
      <a:accent5>
        <a:srgbClr val="C3C2E5"/>
      </a:accent5>
      <a:accent6>
        <a:srgbClr val="6853AF"/>
      </a:accent6>
      <a:hlink>
        <a:srgbClr val="5D3DB3"/>
      </a:hlink>
      <a:folHlink>
        <a:srgbClr val="D12C3A"/>
      </a:folHlink>
    </a:clrScheme>
    <a:fontScheme name="Thème Office">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hème Office 1">
        <a:dk1>
          <a:srgbClr val="429EDC"/>
        </a:dk1>
        <a:lt1>
          <a:srgbClr val="FFFFFF"/>
        </a:lt1>
        <a:dk2>
          <a:srgbClr val="8CB61D"/>
        </a:dk2>
        <a:lt2>
          <a:srgbClr val="000000"/>
        </a:lt2>
        <a:accent1>
          <a:srgbClr val="8784D1"/>
        </a:accent1>
        <a:accent2>
          <a:srgbClr val="745DC1"/>
        </a:accent2>
        <a:accent3>
          <a:srgbClr val="FFFFFF"/>
        </a:accent3>
        <a:accent4>
          <a:srgbClr val="3786BC"/>
        </a:accent4>
        <a:accent5>
          <a:srgbClr val="C3C2E5"/>
        </a:accent5>
        <a:accent6>
          <a:srgbClr val="6853AF"/>
        </a:accent6>
        <a:hlink>
          <a:srgbClr val="5D3DB3"/>
        </a:hlink>
        <a:folHlink>
          <a:srgbClr val="D12C3A"/>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hème Office">
  <a:themeElements>
    <a:clrScheme name="Thème Office 1">
      <a:dk1>
        <a:srgbClr val="429EDC"/>
      </a:dk1>
      <a:lt1>
        <a:srgbClr val="FFFFFF"/>
      </a:lt1>
      <a:dk2>
        <a:srgbClr val="8CB61D"/>
      </a:dk2>
      <a:lt2>
        <a:srgbClr val="000000"/>
      </a:lt2>
      <a:accent1>
        <a:srgbClr val="8784D1"/>
      </a:accent1>
      <a:accent2>
        <a:srgbClr val="745DC1"/>
      </a:accent2>
      <a:accent3>
        <a:srgbClr val="FFFFFF"/>
      </a:accent3>
      <a:accent4>
        <a:srgbClr val="3786BC"/>
      </a:accent4>
      <a:accent5>
        <a:srgbClr val="C3C2E5"/>
      </a:accent5>
      <a:accent6>
        <a:srgbClr val="6853AF"/>
      </a:accent6>
      <a:hlink>
        <a:srgbClr val="5D3DB3"/>
      </a:hlink>
      <a:folHlink>
        <a:srgbClr val="D12C3A"/>
      </a:folHlink>
    </a:clrScheme>
    <a:fontScheme name="Thème Office">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hème Office 1">
        <a:dk1>
          <a:srgbClr val="429EDC"/>
        </a:dk1>
        <a:lt1>
          <a:srgbClr val="FFFFFF"/>
        </a:lt1>
        <a:dk2>
          <a:srgbClr val="8CB61D"/>
        </a:dk2>
        <a:lt2>
          <a:srgbClr val="000000"/>
        </a:lt2>
        <a:accent1>
          <a:srgbClr val="8784D1"/>
        </a:accent1>
        <a:accent2>
          <a:srgbClr val="745DC1"/>
        </a:accent2>
        <a:accent3>
          <a:srgbClr val="FFFFFF"/>
        </a:accent3>
        <a:accent4>
          <a:srgbClr val="3786BC"/>
        </a:accent4>
        <a:accent5>
          <a:srgbClr val="C3C2E5"/>
        </a:accent5>
        <a:accent6>
          <a:srgbClr val="6853AF"/>
        </a:accent6>
        <a:hlink>
          <a:srgbClr val="5D3DB3"/>
        </a:hlink>
        <a:folHlink>
          <a:srgbClr val="D12C3A"/>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Thème Office">
  <a:themeElements>
    <a:clrScheme name="Thème Office 1">
      <a:dk1>
        <a:srgbClr val="429EDC"/>
      </a:dk1>
      <a:lt1>
        <a:srgbClr val="FFFFFF"/>
      </a:lt1>
      <a:dk2>
        <a:srgbClr val="8CB61D"/>
      </a:dk2>
      <a:lt2>
        <a:srgbClr val="000000"/>
      </a:lt2>
      <a:accent1>
        <a:srgbClr val="8784D1"/>
      </a:accent1>
      <a:accent2>
        <a:srgbClr val="745DC1"/>
      </a:accent2>
      <a:accent3>
        <a:srgbClr val="FFFFFF"/>
      </a:accent3>
      <a:accent4>
        <a:srgbClr val="3786BC"/>
      </a:accent4>
      <a:accent5>
        <a:srgbClr val="C3C2E5"/>
      </a:accent5>
      <a:accent6>
        <a:srgbClr val="6853AF"/>
      </a:accent6>
      <a:hlink>
        <a:srgbClr val="5D3DB3"/>
      </a:hlink>
      <a:folHlink>
        <a:srgbClr val="D12C3A"/>
      </a:folHlink>
    </a:clrScheme>
    <a:fontScheme name="Thème Office">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hème Office 1">
        <a:dk1>
          <a:srgbClr val="429EDC"/>
        </a:dk1>
        <a:lt1>
          <a:srgbClr val="FFFFFF"/>
        </a:lt1>
        <a:dk2>
          <a:srgbClr val="8CB61D"/>
        </a:dk2>
        <a:lt2>
          <a:srgbClr val="000000"/>
        </a:lt2>
        <a:accent1>
          <a:srgbClr val="8784D1"/>
        </a:accent1>
        <a:accent2>
          <a:srgbClr val="745DC1"/>
        </a:accent2>
        <a:accent3>
          <a:srgbClr val="FFFFFF"/>
        </a:accent3>
        <a:accent4>
          <a:srgbClr val="3786BC"/>
        </a:accent4>
        <a:accent5>
          <a:srgbClr val="C3C2E5"/>
        </a:accent5>
        <a:accent6>
          <a:srgbClr val="6853AF"/>
        </a:accent6>
        <a:hlink>
          <a:srgbClr val="5D3DB3"/>
        </a:hlink>
        <a:folHlink>
          <a:srgbClr val="D12C3A"/>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Thème Office">
  <a:themeElements>
    <a:clrScheme name="Thème Office 1">
      <a:dk1>
        <a:srgbClr val="429EDC"/>
      </a:dk1>
      <a:lt1>
        <a:srgbClr val="FFFFFF"/>
      </a:lt1>
      <a:dk2>
        <a:srgbClr val="8CB61D"/>
      </a:dk2>
      <a:lt2>
        <a:srgbClr val="000000"/>
      </a:lt2>
      <a:accent1>
        <a:srgbClr val="8784D1"/>
      </a:accent1>
      <a:accent2>
        <a:srgbClr val="745DC1"/>
      </a:accent2>
      <a:accent3>
        <a:srgbClr val="FFFFFF"/>
      </a:accent3>
      <a:accent4>
        <a:srgbClr val="3786BC"/>
      </a:accent4>
      <a:accent5>
        <a:srgbClr val="C3C2E5"/>
      </a:accent5>
      <a:accent6>
        <a:srgbClr val="6853AF"/>
      </a:accent6>
      <a:hlink>
        <a:srgbClr val="5D3DB3"/>
      </a:hlink>
      <a:folHlink>
        <a:srgbClr val="D12C3A"/>
      </a:folHlink>
    </a:clrScheme>
    <a:fontScheme name="Thème Office">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hème Office 1">
        <a:dk1>
          <a:srgbClr val="429EDC"/>
        </a:dk1>
        <a:lt1>
          <a:srgbClr val="FFFFFF"/>
        </a:lt1>
        <a:dk2>
          <a:srgbClr val="8CB61D"/>
        </a:dk2>
        <a:lt2>
          <a:srgbClr val="000000"/>
        </a:lt2>
        <a:accent1>
          <a:srgbClr val="8784D1"/>
        </a:accent1>
        <a:accent2>
          <a:srgbClr val="745DC1"/>
        </a:accent2>
        <a:accent3>
          <a:srgbClr val="FFFFFF"/>
        </a:accent3>
        <a:accent4>
          <a:srgbClr val="3786BC"/>
        </a:accent4>
        <a:accent5>
          <a:srgbClr val="C3C2E5"/>
        </a:accent5>
        <a:accent6>
          <a:srgbClr val="6853AF"/>
        </a:accent6>
        <a:hlink>
          <a:srgbClr val="5D3DB3"/>
        </a:hlink>
        <a:folHlink>
          <a:srgbClr val="D12C3A"/>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33b9bf60-ccb2-4c56-a058-518ca93ee27b">
      <Terms xmlns="http://schemas.microsoft.com/office/infopath/2007/PartnerControls"/>
    </lcf76f155ced4ddcb4097134ff3c332f>
    <TaxCatchAll xmlns="ce467323-49a1-4bfb-9ac5-e7bf7f648f14"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7A25CF24C82B949ABBDD6C1B943D46C" ma:contentTypeVersion="14" ma:contentTypeDescription="Crée un document." ma:contentTypeScope="" ma:versionID="589f20fbacd713ca7e0477b7ec0b75ae">
  <xsd:schema xmlns:xsd="http://www.w3.org/2001/XMLSchema" xmlns:xs="http://www.w3.org/2001/XMLSchema" xmlns:p="http://schemas.microsoft.com/office/2006/metadata/properties" xmlns:ns2="33b9bf60-ccb2-4c56-a058-518ca93ee27b" xmlns:ns3="ce467323-49a1-4bfb-9ac5-e7bf7f648f14" targetNamespace="http://schemas.microsoft.com/office/2006/metadata/properties" ma:root="true" ma:fieldsID="192d468ba727c0cf8629633f4737b7ea" ns2:_="" ns3:_="">
    <xsd:import namespace="33b9bf60-ccb2-4c56-a058-518ca93ee27b"/>
    <xsd:import namespace="ce467323-49a1-4bfb-9ac5-e7bf7f648f14"/>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Location"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3b9bf60-ccb2-4c56-a058-518ca93ee27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Balises d’images" ma:readOnly="false" ma:fieldId="{5cf76f15-5ced-4ddc-b409-7134ff3c332f}" ma:taxonomyMulti="true" ma:sspId="098e9ab0-fafa-442d-a8b4-a7f3d9cdd5a0"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Location" ma:index="19" nillable="true" ma:displayName="Location" ma:indexed="true" ma:internalName="MediaServiceLocation"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e467323-49a1-4bfb-9ac5-e7bf7f648f14"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0c2104f3-989a-4bc2-b34e-69d24ed6b5c8}" ma:internalName="TaxCatchAll" ma:showField="CatchAllData" ma:web="ce467323-49a1-4bfb-9ac5-e7bf7f648f14">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4C5965C-651B-4F40-94ED-1F476A7AB952}">
  <ds:schemaRefs>
    <ds:schemaRef ds:uri="http://purl.org/dc/dcmitype/"/>
    <ds:schemaRef ds:uri="http://schemas.microsoft.com/office/2006/metadata/properties"/>
    <ds:schemaRef ds:uri="http://schemas.microsoft.com/office/2006/documentManagement/types"/>
    <ds:schemaRef ds:uri="http://purl.org/dc/elements/1.1/"/>
    <ds:schemaRef ds:uri="http://schemas.openxmlformats.org/package/2006/metadata/core-properties"/>
    <ds:schemaRef ds:uri="http://schemas.microsoft.com/office/infopath/2007/PartnerControls"/>
    <ds:schemaRef ds:uri="ed262216-aa36-4d63-aa1c-a2e1b4c86bce"/>
    <ds:schemaRef ds:uri="http://www.w3.org/XML/1998/namespace"/>
    <ds:schemaRef ds:uri="http://purl.org/dc/terms/"/>
    <ds:schemaRef ds:uri="33b9bf60-ccb2-4c56-a058-518ca93ee27b"/>
    <ds:schemaRef ds:uri="ce467323-49a1-4bfb-9ac5-e7bf7f648f14"/>
  </ds:schemaRefs>
</ds:datastoreItem>
</file>

<file path=customXml/itemProps2.xml><?xml version="1.0" encoding="utf-8"?>
<ds:datastoreItem xmlns:ds="http://schemas.openxmlformats.org/officeDocument/2006/customXml" ds:itemID="{8D8C2B48-7F89-4F56-B5B3-F6BBE474F9DE}">
  <ds:schemaRefs>
    <ds:schemaRef ds:uri="http://schemas.microsoft.com/sharepoint/v3/contenttype/forms"/>
  </ds:schemaRefs>
</ds:datastoreItem>
</file>

<file path=customXml/itemProps3.xml><?xml version="1.0" encoding="utf-8"?>
<ds:datastoreItem xmlns:ds="http://schemas.openxmlformats.org/officeDocument/2006/customXml" ds:itemID="{BC1E9D4D-0C74-435E-92CE-CC7FAD3AD4E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3b9bf60-ccb2-4c56-a058-518ca93ee27b"/>
    <ds:schemaRef ds:uri="ce467323-49a1-4bfb-9ac5-e7bf7f648f1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3998</TotalTime>
  <Words>1655</Words>
  <Application>Microsoft Office PowerPoint</Application>
  <PresentationFormat>Affichage à l'écran (4:3)</PresentationFormat>
  <Paragraphs>237</Paragraphs>
  <Slides>37</Slides>
  <Notes>8</Notes>
  <HiddenSlides>0</HiddenSlides>
  <MMClips>0</MMClips>
  <ScaleCrop>false</ScaleCrop>
  <HeadingPairs>
    <vt:vector size="6" baseType="variant">
      <vt:variant>
        <vt:lpstr>Polices utilisées</vt:lpstr>
      </vt:variant>
      <vt:variant>
        <vt:i4>3</vt:i4>
      </vt:variant>
      <vt:variant>
        <vt:lpstr>Thème</vt:lpstr>
      </vt:variant>
      <vt:variant>
        <vt:i4>5</vt:i4>
      </vt:variant>
      <vt:variant>
        <vt:lpstr>Titres des diapositives</vt:lpstr>
      </vt:variant>
      <vt:variant>
        <vt:i4>37</vt:i4>
      </vt:variant>
    </vt:vector>
  </HeadingPairs>
  <TitlesOfParts>
    <vt:vector size="45" baseType="lpstr">
      <vt:lpstr>Calibri</vt:lpstr>
      <vt:lpstr>Tahoma</vt:lpstr>
      <vt:lpstr>Wingdings</vt:lpstr>
      <vt:lpstr>Thème Office</vt:lpstr>
      <vt:lpstr>Thème Office</vt:lpstr>
      <vt:lpstr>Thème Office</vt:lpstr>
      <vt:lpstr>Thème Office</vt:lpstr>
      <vt:lpstr>Thème Office</vt:lpstr>
      <vt:lpstr>Memento Fournisseurs Plateforme - e-Achats</vt:lpstr>
      <vt:lpstr>SOMMAIRE</vt:lpstr>
      <vt:lpstr>1 - Accès à l’espace fournisseurs RTE</vt:lpstr>
      <vt:lpstr>1- Accès à l’espace Fournisseur Rte</vt:lpstr>
      <vt:lpstr>1- Accès à l’espace Fournisseur Rte</vt:lpstr>
      <vt:lpstr>1- Accès à l’espace Fournisseur Rte</vt:lpstr>
      <vt:lpstr>1- Accès à l’espace Fournisseur Rte</vt:lpstr>
      <vt:lpstr>1- Accès à l’espace Fournisseur Rte</vt:lpstr>
      <vt:lpstr>Présentation PowerPoint</vt:lpstr>
      <vt:lpstr> 1 – Accès à l’espace fournisseurs RTE</vt:lpstr>
      <vt:lpstr>2 - Manifester son intérêt pour un avis d’appel à concurrence</vt:lpstr>
      <vt:lpstr>2- Manifester son intérêt pour un avis d’appel à la concurrence</vt:lpstr>
      <vt:lpstr>2- Manifester son intérêt pour un avis d’appel à la concurrence</vt:lpstr>
      <vt:lpstr>2- Manifester son intérêt pour un avis d’appel à la concurrence</vt:lpstr>
      <vt:lpstr>2- Manifester son intérêt pour un avis d’appel à la concurrence</vt:lpstr>
      <vt:lpstr>2- Manifester son intérêt pour un avis d’appel à la concurrence</vt:lpstr>
      <vt:lpstr>2- Manifester son intérêt pour un avis d’appel à la concurrence</vt:lpstr>
      <vt:lpstr>2- Manifester son intérêt pour un avis d’appel à la concurrence</vt:lpstr>
      <vt:lpstr>2- Manifester son intérêt pour un avis d’appel à la concurrence</vt:lpstr>
      <vt:lpstr>2- Manifester son intérêt pour un avis d’appel à la concurrence</vt:lpstr>
      <vt:lpstr>3 – Accès à la consultation</vt:lpstr>
      <vt:lpstr>3 - Accès à la consultation</vt:lpstr>
      <vt:lpstr>3 - Accès à la consultation</vt:lpstr>
      <vt:lpstr>3 - Accès à la consultation</vt:lpstr>
      <vt:lpstr>3 - Accès à la consultation</vt:lpstr>
      <vt:lpstr>3 - Accès à la consultation</vt:lpstr>
      <vt:lpstr>4 – Ajout d’un utilisateur à la consultation</vt:lpstr>
      <vt:lpstr>4 - Ajout d’un utilisateur à la consultation</vt:lpstr>
      <vt:lpstr>4 - Ajout d’un utilisateur à la consultation</vt:lpstr>
      <vt:lpstr>4 - Ajout d’un utilisateur à la consultation</vt:lpstr>
      <vt:lpstr>4 - Ajout d’un utilisateur à la consultation</vt:lpstr>
      <vt:lpstr>4 - Ajout d’un utilisateur à la consultation</vt:lpstr>
      <vt:lpstr>4 - Ajout d’un utilisateur à la consultation</vt:lpstr>
      <vt:lpstr>5 – Accès à la messagerie</vt:lpstr>
      <vt:lpstr>5 - Accès à la messagerie</vt:lpstr>
      <vt:lpstr>6 - Aide</vt:lpstr>
      <vt:lpstr>6 - Aide</vt:lpstr>
    </vt:vector>
  </TitlesOfParts>
  <Company>Apple Computer,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Memento_Fournisseurs_e-Achats_2016</dc:title>
  <dc:creator>LEFEVRE Eric Ext</dc:creator>
  <cp:lastModifiedBy>Eric MASSON</cp:lastModifiedBy>
  <cp:revision>413</cp:revision>
  <dcterms:modified xsi:type="dcterms:W3CDTF">2023-11-02T08:27:27Z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0x010100B7A25CF24C82B949ABBDD6C1B943D46C</vt:lpwstr>
  </property>
</Properties>
</file>